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Century Schoolbook" panose="02040604050505020304" pitchFamily="18" charset="0"/>
      <p:regular r:id="rId17"/>
      <p:bold r:id="rId18"/>
      <p:italic r:id="rId19"/>
      <p:boldItalic r:id="rId20"/>
    </p:embeddedFont>
    <p:embeddedFont>
      <p:font typeface="Corbel" panose="020B0503020204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378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34852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dk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 title="Page Number Shape"/>
          <p:cNvSpPr/>
          <p:nvPr/>
        </p:nvSpPr>
        <p:spPr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112462" y="119900"/>
                </a:lnTo>
                <a:lnTo>
                  <a:pt x="104991" y="119534"/>
                </a:lnTo>
                <a:lnTo>
                  <a:pt x="97654" y="118970"/>
                </a:lnTo>
                <a:lnTo>
                  <a:pt x="90516" y="118172"/>
                </a:lnTo>
                <a:lnTo>
                  <a:pt x="83446" y="117176"/>
                </a:lnTo>
                <a:lnTo>
                  <a:pt x="76709" y="115946"/>
                </a:lnTo>
                <a:lnTo>
                  <a:pt x="70038" y="114551"/>
                </a:lnTo>
                <a:lnTo>
                  <a:pt x="63568" y="112990"/>
                </a:lnTo>
                <a:lnTo>
                  <a:pt x="57365" y="111196"/>
                </a:lnTo>
                <a:lnTo>
                  <a:pt x="51428" y="109269"/>
                </a:lnTo>
                <a:lnTo>
                  <a:pt x="45758" y="107109"/>
                </a:lnTo>
                <a:lnTo>
                  <a:pt x="40289" y="104850"/>
                </a:lnTo>
                <a:lnTo>
                  <a:pt x="35152" y="102425"/>
                </a:lnTo>
                <a:lnTo>
                  <a:pt x="30283" y="99833"/>
                </a:lnTo>
                <a:lnTo>
                  <a:pt x="25747" y="97109"/>
                </a:lnTo>
                <a:lnTo>
                  <a:pt x="21545" y="94285"/>
                </a:lnTo>
                <a:lnTo>
                  <a:pt x="17676" y="91295"/>
                </a:lnTo>
                <a:lnTo>
                  <a:pt x="14074" y="88205"/>
                </a:lnTo>
                <a:lnTo>
                  <a:pt x="10872" y="85016"/>
                </a:lnTo>
                <a:lnTo>
                  <a:pt x="8071" y="81694"/>
                </a:lnTo>
                <a:lnTo>
                  <a:pt x="5669" y="78272"/>
                </a:lnTo>
                <a:lnTo>
                  <a:pt x="3668" y="74784"/>
                </a:lnTo>
                <a:lnTo>
                  <a:pt x="2134" y="71196"/>
                </a:lnTo>
                <a:lnTo>
                  <a:pt x="933" y="67541"/>
                </a:lnTo>
                <a:lnTo>
                  <a:pt x="266" y="63787"/>
                </a:lnTo>
                <a:lnTo>
                  <a:pt x="0" y="60000"/>
                </a:lnTo>
                <a:lnTo>
                  <a:pt x="266" y="56212"/>
                </a:lnTo>
                <a:lnTo>
                  <a:pt x="933" y="52491"/>
                </a:lnTo>
                <a:lnTo>
                  <a:pt x="2134" y="48803"/>
                </a:lnTo>
                <a:lnTo>
                  <a:pt x="3668" y="45249"/>
                </a:lnTo>
                <a:lnTo>
                  <a:pt x="5669" y="41727"/>
                </a:lnTo>
                <a:lnTo>
                  <a:pt x="8071" y="38338"/>
                </a:lnTo>
                <a:lnTo>
                  <a:pt x="10872" y="35016"/>
                </a:lnTo>
                <a:lnTo>
                  <a:pt x="14074" y="31827"/>
                </a:lnTo>
                <a:lnTo>
                  <a:pt x="17676" y="28704"/>
                </a:lnTo>
                <a:lnTo>
                  <a:pt x="21545" y="25714"/>
                </a:lnTo>
                <a:lnTo>
                  <a:pt x="25747" y="22890"/>
                </a:lnTo>
                <a:lnTo>
                  <a:pt x="30283" y="20166"/>
                </a:lnTo>
                <a:lnTo>
                  <a:pt x="35152" y="17574"/>
                </a:lnTo>
                <a:lnTo>
                  <a:pt x="40289" y="15149"/>
                </a:lnTo>
                <a:lnTo>
                  <a:pt x="45758" y="12890"/>
                </a:lnTo>
                <a:lnTo>
                  <a:pt x="51428" y="10797"/>
                </a:lnTo>
                <a:lnTo>
                  <a:pt x="57365" y="8837"/>
                </a:lnTo>
                <a:lnTo>
                  <a:pt x="63568" y="7043"/>
                </a:lnTo>
                <a:lnTo>
                  <a:pt x="70038" y="5448"/>
                </a:lnTo>
                <a:lnTo>
                  <a:pt x="76709" y="4053"/>
                </a:lnTo>
                <a:lnTo>
                  <a:pt x="83446" y="2823"/>
                </a:lnTo>
                <a:lnTo>
                  <a:pt x="90516" y="1827"/>
                </a:lnTo>
                <a:lnTo>
                  <a:pt x="97654" y="1063"/>
                </a:lnTo>
                <a:lnTo>
                  <a:pt x="104991" y="465"/>
                </a:lnTo>
                <a:lnTo>
                  <a:pt x="112462" y="166"/>
                </a:lnTo>
                <a:lnTo>
                  <a:pt x="120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2"/>
              </a:buClr>
              <a:buFont typeface="Century Schoolbook"/>
              <a:buNone/>
              <a:defRPr sz="77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4000"/>
              </a:lnSpc>
              <a:spcBef>
                <a:spcPts val="0"/>
              </a:spcBef>
              <a:buClr>
                <a:schemeClr val="lt2"/>
              </a:buClr>
              <a:buFont typeface="Arial"/>
              <a:buNone/>
              <a:defRPr sz="2000" b="0" i="1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Font typeface="Corbel"/>
              <a:buNone/>
              <a:defRPr sz="20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Font typeface="Arial"/>
              <a:buNone/>
              <a:defRPr sz="18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Font typeface="Corbel"/>
              <a:buNone/>
              <a:defRPr sz="16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Font typeface="Arial"/>
              <a:buNone/>
              <a:defRPr sz="16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12000"/>
              </a:lnSpc>
              <a:spcBef>
                <a:spcPts val="1300"/>
              </a:spcBef>
              <a:buClr>
                <a:srgbClr val="FEFEFE"/>
              </a:buClr>
              <a:buFont typeface="Corbel"/>
              <a:buNone/>
              <a:defRPr sz="16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12000"/>
              </a:lnSpc>
              <a:spcBef>
                <a:spcPts val="1300"/>
              </a:spcBef>
              <a:buClr>
                <a:srgbClr val="FEFEFE"/>
              </a:buClr>
              <a:buFont typeface="Arial"/>
              <a:buNone/>
              <a:defRPr sz="16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12000"/>
              </a:lnSpc>
              <a:spcBef>
                <a:spcPts val="1300"/>
              </a:spcBef>
              <a:buClr>
                <a:srgbClr val="FEFEFE"/>
              </a:buClr>
              <a:buFont typeface="Corbel"/>
              <a:buNone/>
              <a:defRPr sz="16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12000"/>
              </a:lnSpc>
              <a:spcBef>
                <a:spcPts val="1300"/>
              </a:spcBef>
              <a:buClr>
                <a:srgbClr val="FEFEFE"/>
              </a:buClr>
              <a:buFont typeface="Arial"/>
              <a:buNone/>
              <a:defRPr sz="16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1088913" y="6314440"/>
            <a:ext cx="159662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000591" y="6314440"/>
            <a:ext cx="51226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784011" y="1416216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 b="0" i="1" u="none" strike="noStrike" cap="none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0" name="Shape 20" title="Verticle Rule Line"/>
          <p:cNvCxnSpPr/>
          <p:nvPr/>
        </p:nvCxnSpPr>
        <p:spPr>
          <a:xfrm>
            <a:off x="773855" y="1257300"/>
            <a:ext cx="0" cy="560070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buClr>
                <a:srgbClr val="262626"/>
              </a:buClr>
              <a:buFont typeface="Century Schoolbook"/>
              <a:buNone/>
              <a:defRPr sz="40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2"/>
          </p:nvPr>
        </p:nvSpPr>
        <p:spPr>
          <a:xfrm>
            <a:off x="5257800" y="0"/>
            <a:ext cx="6172200" cy="68579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3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Corbel"/>
              <a:buNone/>
              <a:defRPr sz="2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Corbel"/>
              <a:buNone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20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Font typeface="Corbel"/>
              <a:buNone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Font typeface="Arial"/>
              <a:buNone/>
              <a:defRPr sz="20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Font typeface="Corbel"/>
              <a:buNone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Font typeface="Arial"/>
              <a:buNone/>
              <a:defRPr sz="20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758952" y="2621512"/>
            <a:ext cx="3840480" cy="32369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25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Corbel"/>
              <a:buNone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Corbel"/>
              <a:buNone/>
              <a:defRPr sz="1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10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Font typeface="Corbel"/>
              <a:buNone/>
              <a:defRPr sz="1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Font typeface="Arial"/>
              <a:buNone/>
              <a:defRPr sz="10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Font typeface="Corbel"/>
              <a:buNone/>
              <a:defRPr sz="1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Font typeface="Arial"/>
              <a:buNone/>
              <a:defRPr sz="10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1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1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 b="0" i="1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entury Schoolbook"/>
              <a:buNone/>
              <a:defRPr sz="50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 rot="5400000">
            <a:off x="5513727" y="307952"/>
            <a:ext cx="5584142" cy="62483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83464" marR="0" lvl="1" indent="-1691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83464" marR="0" lvl="2" indent="-1818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83464" marR="0" lvl="3" indent="-1945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83464" marR="0" lvl="4" indent="-1945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83464" marR="0" lvl="5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83464" marR="0" lvl="6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83464" marR="0" lvl="7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83464" marR="0" lvl="8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1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1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 b="0" i="1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>
  <p:cSld name="Vertical Title and 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 title="Page Number Shape"/>
          <p:cNvSpPr/>
          <p:nvPr/>
        </p:nvSpPr>
        <p:spPr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112462" y="119900"/>
                </a:lnTo>
                <a:lnTo>
                  <a:pt x="104991" y="119534"/>
                </a:lnTo>
                <a:lnTo>
                  <a:pt x="97654" y="118970"/>
                </a:lnTo>
                <a:lnTo>
                  <a:pt x="90516" y="118172"/>
                </a:lnTo>
                <a:lnTo>
                  <a:pt x="83446" y="117176"/>
                </a:lnTo>
                <a:lnTo>
                  <a:pt x="76709" y="115946"/>
                </a:lnTo>
                <a:lnTo>
                  <a:pt x="70038" y="114551"/>
                </a:lnTo>
                <a:lnTo>
                  <a:pt x="63568" y="112990"/>
                </a:lnTo>
                <a:lnTo>
                  <a:pt x="57365" y="111196"/>
                </a:lnTo>
                <a:lnTo>
                  <a:pt x="51428" y="109269"/>
                </a:lnTo>
                <a:lnTo>
                  <a:pt x="45758" y="107109"/>
                </a:lnTo>
                <a:lnTo>
                  <a:pt x="40289" y="104850"/>
                </a:lnTo>
                <a:lnTo>
                  <a:pt x="35152" y="102425"/>
                </a:lnTo>
                <a:lnTo>
                  <a:pt x="30283" y="99833"/>
                </a:lnTo>
                <a:lnTo>
                  <a:pt x="25747" y="97109"/>
                </a:lnTo>
                <a:lnTo>
                  <a:pt x="21545" y="94285"/>
                </a:lnTo>
                <a:lnTo>
                  <a:pt x="17676" y="91295"/>
                </a:lnTo>
                <a:lnTo>
                  <a:pt x="14074" y="88205"/>
                </a:lnTo>
                <a:lnTo>
                  <a:pt x="10872" y="85016"/>
                </a:lnTo>
                <a:lnTo>
                  <a:pt x="8071" y="81694"/>
                </a:lnTo>
                <a:lnTo>
                  <a:pt x="5669" y="78272"/>
                </a:lnTo>
                <a:lnTo>
                  <a:pt x="3668" y="74784"/>
                </a:lnTo>
                <a:lnTo>
                  <a:pt x="2134" y="71196"/>
                </a:lnTo>
                <a:lnTo>
                  <a:pt x="933" y="67541"/>
                </a:lnTo>
                <a:lnTo>
                  <a:pt x="266" y="63787"/>
                </a:lnTo>
                <a:lnTo>
                  <a:pt x="0" y="60000"/>
                </a:lnTo>
                <a:lnTo>
                  <a:pt x="266" y="56212"/>
                </a:lnTo>
                <a:lnTo>
                  <a:pt x="933" y="52491"/>
                </a:lnTo>
                <a:lnTo>
                  <a:pt x="2134" y="48803"/>
                </a:lnTo>
                <a:lnTo>
                  <a:pt x="3668" y="45249"/>
                </a:lnTo>
                <a:lnTo>
                  <a:pt x="5669" y="41727"/>
                </a:lnTo>
                <a:lnTo>
                  <a:pt x="8071" y="38338"/>
                </a:lnTo>
                <a:lnTo>
                  <a:pt x="10872" y="35016"/>
                </a:lnTo>
                <a:lnTo>
                  <a:pt x="14074" y="31827"/>
                </a:lnTo>
                <a:lnTo>
                  <a:pt x="17676" y="28704"/>
                </a:lnTo>
                <a:lnTo>
                  <a:pt x="21545" y="25714"/>
                </a:lnTo>
                <a:lnTo>
                  <a:pt x="25747" y="22890"/>
                </a:lnTo>
                <a:lnTo>
                  <a:pt x="30283" y="20166"/>
                </a:lnTo>
                <a:lnTo>
                  <a:pt x="35152" y="17574"/>
                </a:lnTo>
                <a:lnTo>
                  <a:pt x="40289" y="15149"/>
                </a:lnTo>
                <a:lnTo>
                  <a:pt x="45758" y="12890"/>
                </a:lnTo>
                <a:lnTo>
                  <a:pt x="51428" y="10797"/>
                </a:lnTo>
                <a:lnTo>
                  <a:pt x="57365" y="8837"/>
                </a:lnTo>
                <a:lnTo>
                  <a:pt x="63568" y="7043"/>
                </a:lnTo>
                <a:lnTo>
                  <a:pt x="70038" y="5448"/>
                </a:lnTo>
                <a:lnTo>
                  <a:pt x="76709" y="4053"/>
                </a:lnTo>
                <a:lnTo>
                  <a:pt x="83446" y="2823"/>
                </a:lnTo>
                <a:lnTo>
                  <a:pt x="90516" y="1827"/>
                </a:lnTo>
                <a:lnTo>
                  <a:pt x="97654" y="1063"/>
                </a:lnTo>
                <a:lnTo>
                  <a:pt x="104991" y="465"/>
                </a:lnTo>
                <a:lnTo>
                  <a:pt x="112462" y="166"/>
                </a:lnTo>
                <a:lnTo>
                  <a:pt x="12000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 rot="5400000">
            <a:off x="6875047" y="1758649"/>
            <a:ext cx="4678106" cy="244667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entury Schoolbook"/>
              <a:buNone/>
              <a:defRPr sz="50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 rot="5400000">
            <a:off x="2034487" y="-553354"/>
            <a:ext cx="4678105" cy="707067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83464" marR="0" lvl="1" indent="-1691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83464" marR="0" lvl="2" indent="-1818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83464" marR="0" lvl="3" indent="-1945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83464" marR="0" lvl="4" indent="-1945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83464" marR="0" lvl="5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83464" marR="0" lvl="6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83464" marR="0" lvl="7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83464" marR="0" lvl="8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6536187" y="5927131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6536187" y="6315949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1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1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 b="0" i="1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3" name="Shape 103" title="Horizontal Rule Line"/>
          <p:cNvCxnSpPr/>
          <p:nvPr/>
        </p:nvCxnSpPr>
        <p:spPr>
          <a:xfrm>
            <a:off x="0" y="6199730"/>
            <a:ext cx="10260011" cy="0"/>
          </a:xfrm>
          <a:prstGeom prst="straightConnector1">
            <a:avLst/>
          </a:prstGeom>
          <a:noFill/>
          <a:ln w="25400" cap="flat" cmpd="sng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chemeClr val="dk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 title="Page Number Shape"/>
          <p:cNvSpPr/>
          <p:nvPr/>
        </p:nvSpPr>
        <p:spPr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112462" y="119900"/>
                </a:lnTo>
                <a:lnTo>
                  <a:pt x="104991" y="119534"/>
                </a:lnTo>
                <a:lnTo>
                  <a:pt x="97654" y="118970"/>
                </a:lnTo>
                <a:lnTo>
                  <a:pt x="90516" y="118172"/>
                </a:lnTo>
                <a:lnTo>
                  <a:pt x="83446" y="117176"/>
                </a:lnTo>
                <a:lnTo>
                  <a:pt x="76709" y="115946"/>
                </a:lnTo>
                <a:lnTo>
                  <a:pt x="70038" y="114551"/>
                </a:lnTo>
                <a:lnTo>
                  <a:pt x="63568" y="112990"/>
                </a:lnTo>
                <a:lnTo>
                  <a:pt x="57365" y="111196"/>
                </a:lnTo>
                <a:lnTo>
                  <a:pt x="51428" y="109269"/>
                </a:lnTo>
                <a:lnTo>
                  <a:pt x="45758" y="107109"/>
                </a:lnTo>
                <a:lnTo>
                  <a:pt x="40289" y="104850"/>
                </a:lnTo>
                <a:lnTo>
                  <a:pt x="35152" y="102425"/>
                </a:lnTo>
                <a:lnTo>
                  <a:pt x="30283" y="99833"/>
                </a:lnTo>
                <a:lnTo>
                  <a:pt x="25747" y="97109"/>
                </a:lnTo>
                <a:lnTo>
                  <a:pt x="21545" y="94285"/>
                </a:lnTo>
                <a:lnTo>
                  <a:pt x="17676" y="91295"/>
                </a:lnTo>
                <a:lnTo>
                  <a:pt x="14074" y="88205"/>
                </a:lnTo>
                <a:lnTo>
                  <a:pt x="10872" y="85016"/>
                </a:lnTo>
                <a:lnTo>
                  <a:pt x="8071" y="81694"/>
                </a:lnTo>
                <a:lnTo>
                  <a:pt x="5669" y="78272"/>
                </a:lnTo>
                <a:lnTo>
                  <a:pt x="3668" y="74784"/>
                </a:lnTo>
                <a:lnTo>
                  <a:pt x="2134" y="71196"/>
                </a:lnTo>
                <a:lnTo>
                  <a:pt x="933" y="67541"/>
                </a:lnTo>
                <a:lnTo>
                  <a:pt x="266" y="63787"/>
                </a:lnTo>
                <a:lnTo>
                  <a:pt x="0" y="60000"/>
                </a:lnTo>
                <a:lnTo>
                  <a:pt x="266" y="56212"/>
                </a:lnTo>
                <a:lnTo>
                  <a:pt x="933" y="52491"/>
                </a:lnTo>
                <a:lnTo>
                  <a:pt x="2134" y="48803"/>
                </a:lnTo>
                <a:lnTo>
                  <a:pt x="3668" y="45249"/>
                </a:lnTo>
                <a:lnTo>
                  <a:pt x="5669" y="41727"/>
                </a:lnTo>
                <a:lnTo>
                  <a:pt x="8071" y="38338"/>
                </a:lnTo>
                <a:lnTo>
                  <a:pt x="10872" y="35016"/>
                </a:lnTo>
                <a:lnTo>
                  <a:pt x="14074" y="31827"/>
                </a:lnTo>
                <a:lnTo>
                  <a:pt x="17676" y="28704"/>
                </a:lnTo>
                <a:lnTo>
                  <a:pt x="21545" y="25714"/>
                </a:lnTo>
                <a:lnTo>
                  <a:pt x="25747" y="22890"/>
                </a:lnTo>
                <a:lnTo>
                  <a:pt x="30283" y="20166"/>
                </a:lnTo>
                <a:lnTo>
                  <a:pt x="35152" y="17574"/>
                </a:lnTo>
                <a:lnTo>
                  <a:pt x="40289" y="15149"/>
                </a:lnTo>
                <a:lnTo>
                  <a:pt x="45758" y="12890"/>
                </a:lnTo>
                <a:lnTo>
                  <a:pt x="51428" y="10797"/>
                </a:lnTo>
                <a:lnTo>
                  <a:pt x="57365" y="8837"/>
                </a:lnTo>
                <a:lnTo>
                  <a:pt x="63568" y="7043"/>
                </a:lnTo>
                <a:lnTo>
                  <a:pt x="70038" y="5448"/>
                </a:lnTo>
                <a:lnTo>
                  <a:pt x="76709" y="4053"/>
                </a:lnTo>
                <a:lnTo>
                  <a:pt x="83446" y="2823"/>
                </a:lnTo>
                <a:lnTo>
                  <a:pt x="90516" y="1827"/>
                </a:lnTo>
                <a:lnTo>
                  <a:pt x="97654" y="1063"/>
                </a:lnTo>
                <a:lnTo>
                  <a:pt x="104991" y="465"/>
                </a:lnTo>
                <a:lnTo>
                  <a:pt x="112462" y="166"/>
                </a:lnTo>
                <a:lnTo>
                  <a:pt x="120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85000"/>
              </a:lnSpc>
              <a:spcBef>
                <a:spcPts val="0"/>
              </a:spcBef>
              <a:buClr>
                <a:schemeClr val="lt2"/>
              </a:buClr>
              <a:buFont typeface="Century Schoolbook"/>
              <a:buNone/>
              <a:defRPr sz="7700" b="0" i="1" u="none" strike="noStrike" cap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14000"/>
              </a:lnSpc>
              <a:spcBef>
                <a:spcPts val="0"/>
              </a:spcBef>
              <a:buClr>
                <a:schemeClr val="lt2"/>
              </a:buClr>
              <a:buFont typeface="Arial"/>
              <a:buNone/>
              <a:defRPr sz="2000" b="0" i="1" u="none" strike="noStrike" cap="none">
                <a:solidFill>
                  <a:schemeClr val="lt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ctr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Font typeface="Corbel"/>
              <a:buNone/>
              <a:defRPr sz="20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ctr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Font typeface="Arial"/>
              <a:buNone/>
              <a:defRPr sz="18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ctr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Font typeface="Corbel"/>
              <a:buNone/>
              <a:defRPr sz="16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ctr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Font typeface="Arial"/>
              <a:buNone/>
              <a:defRPr sz="16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ctr" rtl="0">
              <a:lnSpc>
                <a:spcPct val="112000"/>
              </a:lnSpc>
              <a:spcBef>
                <a:spcPts val="1300"/>
              </a:spcBef>
              <a:buClr>
                <a:srgbClr val="FEFEFE"/>
              </a:buClr>
              <a:buFont typeface="Corbel"/>
              <a:buNone/>
              <a:defRPr sz="16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ctr" rtl="0">
              <a:lnSpc>
                <a:spcPct val="112000"/>
              </a:lnSpc>
              <a:spcBef>
                <a:spcPts val="1300"/>
              </a:spcBef>
              <a:buClr>
                <a:srgbClr val="FEFEFE"/>
              </a:buClr>
              <a:buFont typeface="Arial"/>
              <a:buNone/>
              <a:defRPr sz="16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ctr" rtl="0">
              <a:lnSpc>
                <a:spcPct val="112000"/>
              </a:lnSpc>
              <a:spcBef>
                <a:spcPts val="1300"/>
              </a:spcBef>
              <a:buClr>
                <a:srgbClr val="FEFEFE"/>
              </a:buClr>
              <a:buFont typeface="Corbel"/>
              <a:buNone/>
              <a:defRPr sz="16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ctr" rtl="0">
              <a:lnSpc>
                <a:spcPct val="112000"/>
              </a:lnSpc>
              <a:spcBef>
                <a:spcPts val="1300"/>
              </a:spcBef>
              <a:buClr>
                <a:srgbClr val="FEFEFE"/>
              </a:buClr>
              <a:buFont typeface="Arial"/>
              <a:buNone/>
              <a:defRPr sz="16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1088913" y="6314440"/>
            <a:ext cx="159662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1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000591" y="6314440"/>
            <a:ext cx="5122683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1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784011" y="1416216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1" u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 b="0" i="1" u="none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6" name="Shape 36" title="Verticle Rule Line"/>
          <p:cNvCxnSpPr/>
          <p:nvPr/>
        </p:nvCxnSpPr>
        <p:spPr>
          <a:xfrm>
            <a:off x="773855" y="1257300"/>
            <a:ext cx="0" cy="560070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entury Schoolbook"/>
              <a:buNone/>
              <a:defRPr sz="50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83464" marR="0" lvl="1" indent="-1691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83464" marR="0" lvl="2" indent="-1818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83464" marR="0" lvl="3" indent="-1945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83464" marR="0" lvl="4" indent="-1945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83464" marR="0" lvl="5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83464" marR="0" lvl="6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83464" marR="0" lvl="7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83464" marR="0" lvl="8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1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1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 b="0" i="1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solidFill>
          <a:schemeClr val="lt2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 title="Page Number Shape"/>
          <p:cNvSpPr/>
          <p:nvPr/>
        </p:nvSpPr>
        <p:spPr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112462" y="119900"/>
                </a:lnTo>
                <a:lnTo>
                  <a:pt x="104991" y="119534"/>
                </a:lnTo>
                <a:lnTo>
                  <a:pt x="97654" y="118970"/>
                </a:lnTo>
                <a:lnTo>
                  <a:pt x="90516" y="118172"/>
                </a:lnTo>
                <a:lnTo>
                  <a:pt x="83446" y="117176"/>
                </a:lnTo>
                <a:lnTo>
                  <a:pt x="76709" y="115946"/>
                </a:lnTo>
                <a:lnTo>
                  <a:pt x="70038" y="114551"/>
                </a:lnTo>
                <a:lnTo>
                  <a:pt x="63568" y="112990"/>
                </a:lnTo>
                <a:lnTo>
                  <a:pt x="57365" y="111196"/>
                </a:lnTo>
                <a:lnTo>
                  <a:pt x="51428" y="109269"/>
                </a:lnTo>
                <a:lnTo>
                  <a:pt x="45758" y="107109"/>
                </a:lnTo>
                <a:lnTo>
                  <a:pt x="40289" y="104850"/>
                </a:lnTo>
                <a:lnTo>
                  <a:pt x="35152" y="102425"/>
                </a:lnTo>
                <a:lnTo>
                  <a:pt x="30283" y="99833"/>
                </a:lnTo>
                <a:lnTo>
                  <a:pt x="25747" y="97109"/>
                </a:lnTo>
                <a:lnTo>
                  <a:pt x="21545" y="94285"/>
                </a:lnTo>
                <a:lnTo>
                  <a:pt x="17676" y="91295"/>
                </a:lnTo>
                <a:lnTo>
                  <a:pt x="14074" y="88205"/>
                </a:lnTo>
                <a:lnTo>
                  <a:pt x="10872" y="85016"/>
                </a:lnTo>
                <a:lnTo>
                  <a:pt x="8071" y="81694"/>
                </a:lnTo>
                <a:lnTo>
                  <a:pt x="5669" y="78272"/>
                </a:lnTo>
                <a:lnTo>
                  <a:pt x="3668" y="74784"/>
                </a:lnTo>
                <a:lnTo>
                  <a:pt x="2134" y="71196"/>
                </a:lnTo>
                <a:lnTo>
                  <a:pt x="933" y="67541"/>
                </a:lnTo>
                <a:lnTo>
                  <a:pt x="266" y="63787"/>
                </a:lnTo>
                <a:lnTo>
                  <a:pt x="0" y="60000"/>
                </a:lnTo>
                <a:lnTo>
                  <a:pt x="266" y="56212"/>
                </a:lnTo>
                <a:lnTo>
                  <a:pt x="933" y="52491"/>
                </a:lnTo>
                <a:lnTo>
                  <a:pt x="2134" y="48803"/>
                </a:lnTo>
                <a:lnTo>
                  <a:pt x="3668" y="45249"/>
                </a:lnTo>
                <a:lnTo>
                  <a:pt x="5669" y="41727"/>
                </a:lnTo>
                <a:lnTo>
                  <a:pt x="8071" y="38338"/>
                </a:lnTo>
                <a:lnTo>
                  <a:pt x="10872" y="35016"/>
                </a:lnTo>
                <a:lnTo>
                  <a:pt x="14074" y="31827"/>
                </a:lnTo>
                <a:lnTo>
                  <a:pt x="17676" y="28704"/>
                </a:lnTo>
                <a:lnTo>
                  <a:pt x="21545" y="25714"/>
                </a:lnTo>
                <a:lnTo>
                  <a:pt x="25747" y="22890"/>
                </a:lnTo>
                <a:lnTo>
                  <a:pt x="30283" y="20166"/>
                </a:lnTo>
                <a:lnTo>
                  <a:pt x="35152" y="17574"/>
                </a:lnTo>
                <a:lnTo>
                  <a:pt x="40289" y="15149"/>
                </a:lnTo>
                <a:lnTo>
                  <a:pt x="45758" y="12890"/>
                </a:lnTo>
                <a:lnTo>
                  <a:pt x="51428" y="10797"/>
                </a:lnTo>
                <a:lnTo>
                  <a:pt x="57365" y="8837"/>
                </a:lnTo>
                <a:lnTo>
                  <a:pt x="63568" y="7043"/>
                </a:lnTo>
                <a:lnTo>
                  <a:pt x="70038" y="5448"/>
                </a:lnTo>
                <a:lnTo>
                  <a:pt x="76709" y="4053"/>
                </a:lnTo>
                <a:lnTo>
                  <a:pt x="83446" y="2823"/>
                </a:lnTo>
                <a:lnTo>
                  <a:pt x="90516" y="1827"/>
                </a:lnTo>
                <a:lnTo>
                  <a:pt x="97654" y="1063"/>
                </a:lnTo>
                <a:lnTo>
                  <a:pt x="104991" y="465"/>
                </a:lnTo>
                <a:lnTo>
                  <a:pt x="112462" y="166"/>
                </a:lnTo>
                <a:lnTo>
                  <a:pt x="12000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85000"/>
              </a:lnSpc>
              <a:spcBef>
                <a:spcPts val="0"/>
              </a:spcBef>
              <a:buClr>
                <a:srgbClr val="262626"/>
              </a:buClr>
              <a:buFont typeface="Century Schoolbook"/>
              <a:buNone/>
              <a:defRPr sz="77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r" rtl="0">
              <a:lnSpc>
                <a:spcPct val="113000"/>
              </a:lnSpc>
              <a:spcBef>
                <a:spcPts val="0"/>
              </a:spcBef>
              <a:buClr>
                <a:srgbClr val="262626"/>
              </a:buClr>
              <a:buFont typeface="Arial"/>
              <a:buNone/>
              <a:defRPr sz="20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12000"/>
              </a:lnSpc>
              <a:spcBef>
                <a:spcPts val="900"/>
              </a:spcBef>
              <a:buClr>
                <a:srgbClr val="888888"/>
              </a:buClr>
              <a:buFont typeface="Corbel"/>
              <a:buNone/>
              <a:defRPr sz="20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12000"/>
              </a:lnSpc>
              <a:spcBef>
                <a:spcPts val="9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12000"/>
              </a:lnSpc>
              <a:spcBef>
                <a:spcPts val="900"/>
              </a:spcBef>
              <a:buClr>
                <a:srgbClr val="888888"/>
              </a:buClr>
              <a:buFont typeface="Corbel"/>
              <a:buNone/>
              <a:defRPr sz="16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12000"/>
              </a:lnSpc>
              <a:spcBef>
                <a:spcPts val="900"/>
              </a:spcBef>
              <a:buClr>
                <a:srgbClr val="888888"/>
              </a:buClr>
              <a:buFont typeface="Arial"/>
              <a:buNone/>
              <a:defRPr sz="1600" b="0" i="1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12000"/>
              </a:lnSpc>
              <a:spcBef>
                <a:spcPts val="1300"/>
              </a:spcBef>
              <a:buClr>
                <a:srgbClr val="888888"/>
              </a:buClr>
              <a:buFont typeface="Corbel"/>
              <a:buNone/>
              <a:defRPr sz="16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12000"/>
              </a:lnSpc>
              <a:spcBef>
                <a:spcPts val="1300"/>
              </a:spcBef>
              <a:buClr>
                <a:srgbClr val="888888"/>
              </a:buClr>
              <a:buFont typeface="Arial"/>
              <a:buNone/>
              <a:defRPr sz="1600" b="0" i="1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12000"/>
              </a:lnSpc>
              <a:spcBef>
                <a:spcPts val="1300"/>
              </a:spcBef>
              <a:buClr>
                <a:srgbClr val="888888"/>
              </a:buClr>
              <a:buFont typeface="Corbel"/>
              <a:buNone/>
              <a:defRPr sz="1600" b="0" i="0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12000"/>
              </a:lnSpc>
              <a:spcBef>
                <a:spcPts val="1300"/>
              </a:spcBef>
              <a:buClr>
                <a:srgbClr val="888888"/>
              </a:buClr>
              <a:buFont typeface="Arial"/>
              <a:buNone/>
              <a:defRPr sz="1600" b="0" i="1" u="none" strike="noStrike" cap="none">
                <a:solidFill>
                  <a:srgbClr val="888888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742955" y="6314439"/>
            <a:ext cx="159662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947673" y="6314440"/>
            <a:ext cx="648022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784011" y="1620760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1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 b="0" i="1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0" name="Shape 50" title="Horizontal Rule Line"/>
          <p:cNvCxnSpPr/>
          <p:nvPr/>
        </p:nvCxnSpPr>
        <p:spPr>
          <a:xfrm rot="10800000">
            <a:off x="1" y="6178167"/>
            <a:ext cx="10244326" cy="0"/>
          </a:xfrm>
          <a:prstGeom prst="straightConnector1">
            <a:avLst/>
          </a:prstGeom>
          <a:noFill/>
          <a:ln w="25400" cap="flat" cmpd="sng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entury Schoolbook"/>
              <a:buNone/>
              <a:defRPr sz="50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5181600" y="540628"/>
            <a:ext cx="6248400" cy="248894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83464" marR="0" lvl="1" indent="-1691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83464" marR="0" lvl="2" indent="-1818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83464" marR="0" lvl="3" indent="-1945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83464" marR="0" lvl="4" indent="-1945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83464" marR="0" lvl="5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83464" marR="0" lvl="6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83464" marR="0" lvl="7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83464" marR="0" lvl="8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5181600" y="3712467"/>
            <a:ext cx="6248400" cy="248222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83464" marR="0" lvl="1" indent="-1691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83464" marR="0" lvl="2" indent="-1818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83464" marR="0" lvl="3" indent="-1945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83464" marR="0" lvl="4" indent="-1945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83464" marR="0" lvl="5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83464" marR="0" lvl="6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83464" marR="0" lvl="7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83464" marR="0" lvl="8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1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1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 b="0" i="1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entury Schoolbook"/>
              <a:buNone/>
              <a:defRPr sz="50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13000"/>
              </a:lnSpc>
              <a:spcBef>
                <a:spcPts val="0"/>
              </a:spcBef>
              <a:buClr>
                <a:srgbClr val="262626"/>
              </a:buClr>
              <a:buFont typeface="Arial"/>
              <a:buNone/>
              <a:defRPr sz="2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Corbel"/>
              <a:buNone/>
              <a:defRPr sz="20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Corbel"/>
              <a:buNone/>
              <a:defRPr sz="16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1600" b="1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Font typeface="Corbel"/>
              <a:buNone/>
              <a:defRPr sz="16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Font typeface="Arial"/>
              <a:buNone/>
              <a:defRPr sz="1600" b="1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Font typeface="Corbel"/>
              <a:buNone/>
              <a:defRPr sz="16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Font typeface="Arial"/>
              <a:buNone/>
              <a:defRPr sz="1600" b="1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5181600" y="1526671"/>
            <a:ext cx="6245352" cy="17556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83464" marR="0" lvl="1" indent="-1691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83464" marR="0" lvl="2" indent="-1818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83464" marR="0" lvl="3" indent="-1945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83464" marR="0" lvl="4" indent="-1945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83464" marR="0" lvl="5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83464" marR="0" lvl="6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83464" marR="0" lvl="7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83464" marR="0" lvl="8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3"/>
          </p:nvPr>
        </p:nvSpPr>
        <p:spPr>
          <a:xfrm>
            <a:off x="5181600" y="3700826"/>
            <a:ext cx="6248400" cy="91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2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Corbel"/>
              <a:buNone/>
              <a:defRPr sz="20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Corbel"/>
              <a:buNone/>
              <a:defRPr sz="16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1600" b="1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Font typeface="Corbel"/>
              <a:buNone/>
              <a:defRPr sz="16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Font typeface="Arial"/>
              <a:buNone/>
              <a:defRPr sz="1600" b="1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Font typeface="Corbel"/>
              <a:buNone/>
              <a:defRPr sz="1600" b="1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Font typeface="Arial"/>
              <a:buNone/>
              <a:defRPr sz="1600" b="1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4"/>
          </p:nvPr>
        </p:nvSpPr>
        <p:spPr>
          <a:xfrm>
            <a:off x="5181600" y="4669432"/>
            <a:ext cx="6245352" cy="17556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83464" marR="0" lvl="1" indent="-1691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83464" marR="0" lvl="2" indent="-1818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83464" marR="0" lvl="3" indent="-1945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83464" marR="0" lvl="4" indent="-1945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83464" marR="0" lvl="5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83464" marR="0" lvl="6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83464" marR="0" lvl="7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83464" marR="0" lvl="8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1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1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 b="0" i="1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entury Schoolbook"/>
              <a:buNone/>
              <a:defRPr sz="50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1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1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 b="0" i="1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1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1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 b="0" i="1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3000"/>
              </a:lnSpc>
              <a:spcBef>
                <a:spcPts val="0"/>
              </a:spcBef>
              <a:buClr>
                <a:srgbClr val="262626"/>
              </a:buClr>
              <a:buFont typeface="Century Schoolbook"/>
              <a:buNone/>
              <a:defRPr sz="40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5181600" y="564147"/>
            <a:ext cx="6248400" cy="56226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83464" marR="0" lvl="1" indent="-1691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83464" marR="0" lvl="2" indent="-1818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83464" marR="0" lvl="3" indent="-1945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83464" marR="0" lvl="4" indent="-1945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83464" marR="0" lvl="5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83464" marR="0" lvl="6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83464" marR="0" lvl="7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83464" marR="0" lvl="8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2"/>
          </p:nvPr>
        </p:nvSpPr>
        <p:spPr>
          <a:xfrm>
            <a:off x="762000" y="2621512"/>
            <a:ext cx="3838776" cy="32395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125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457200" marR="0" lvl="1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Corbel"/>
              <a:buNone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Corbel"/>
              <a:buNone/>
              <a:defRPr sz="1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Font typeface="Arial"/>
              <a:buNone/>
              <a:defRPr sz="10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Font typeface="Corbel"/>
              <a:buNone/>
              <a:defRPr sz="1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Font typeface="Arial"/>
              <a:buNone/>
              <a:defRPr sz="10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Font typeface="Corbel"/>
              <a:buNone/>
              <a:defRPr sz="1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Font typeface="Arial"/>
              <a:buNone/>
              <a:defRPr sz="10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1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1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 b="0" i="1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 title="Page Number Shape"/>
          <p:cNvSpPr/>
          <p:nvPr/>
        </p:nvSpPr>
        <p:spPr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112462" y="119900"/>
                </a:lnTo>
                <a:lnTo>
                  <a:pt x="104991" y="119534"/>
                </a:lnTo>
                <a:lnTo>
                  <a:pt x="97654" y="118970"/>
                </a:lnTo>
                <a:lnTo>
                  <a:pt x="90516" y="118172"/>
                </a:lnTo>
                <a:lnTo>
                  <a:pt x="83446" y="117176"/>
                </a:lnTo>
                <a:lnTo>
                  <a:pt x="76709" y="115946"/>
                </a:lnTo>
                <a:lnTo>
                  <a:pt x="70038" y="114551"/>
                </a:lnTo>
                <a:lnTo>
                  <a:pt x="63568" y="112990"/>
                </a:lnTo>
                <a:lnTo>
                  <a:pt x="57365" y="111196"/>
                </a:lnTo>
                <a:lnTo>
                  <a:pt x="51428" y="109269"/>
                </a:lnTo>
                <a:lnTo>
                  <a:pt x="45758" y="107109"/>
                </a:lnTo>
                <a:lnTo>
                  <a:pt x="40289" y="104850"/>
                </a:lnTo>
                <a:lnTo>
                  <a:pt x="35152" y="102425"/>
                </a:lnTo>
                <a:lnTo>
                  <a:pt x="30283" y="99833"/>
                </a:lnTo>
                <a:lnTo>
                  <a:pt x="25747" y="97109"/>
                </a:lnTo>
                <a:lnTo>
                  <a:pt x="21545" y="94285"/>
                </a:lnTo>
                <a:lnTo>
                  <a:pt x="17676" y="91295"/>
                </a:lnTo>
                <a:lnTo>
                  <a:pt x="14074" y="88205"/>
                </a:lnTo>
                <a:lnTo>
                  <a:pt x="10872" y="85016"/>
                </a:lnTo>
                <a:lnTo>
                  <a:pt x="8071" y="81694"/>
                </a:lnTo>
                <a:lnTo>
                  <a:pt x="5669" y="78272"/>
                </a:lnTo>
                <a:lnTo>
                  <a:pt x="3668" y="74784"/>
                </a:lnTo>
                <a:lnTo>
                  <a:pt x="2134" y="71196"/>
                </a:lnTo>
                <a:lnTo>
                  <a:pt x="933" y="67541"/>
                </a:lnTo>
                <a:lnTo>
                  <a:pt x="266" y="63787"/>
                </a:lnTo>
                <a:lnTo>
                  <a:pt x="0" y="60000"/>
                </a:lnTo>
                <a:lnTo>
                  <a:pt x="266" y="56212"/>
                </a:lnTo>
                <a:lnTo>
                  <a:pt x="933" y="52491"/>
                </a:lnTo>
                <a:lnTo>
                  <a:pt x="2134" y="48803"/>
                </a:lnTo>
                <a:lnTo>
                  <a:pt x="3668" y="45249"/>
                </a:lnTo>
                <a:lnTo>
                  <a:pt x="5669" y="41727"/>
                </a:lnTo>
                <a:lnTo>
                  <a:pt x="8071" y="38338"/>
                </a:lnTo>
                <a:lnTo>
                  <a:pt x="10872" y="35016"/>
                </a:lnTo>
                <a:lnTo>
                  <a:pt x="14074" y="31827"/>
                </a:lnTo>
                <a:lnTo>
                  <a:pt x="17676" y="28704"/>
                </a:lnTo>
                <a:lnTo>
                  <a:pt x="21545" y="25714"/>
                </a:lnTo>
                <a:lnTo>
                  <a:pt x="25747" y="22890"/>
                </a:lnTo>
                <a:lnTo>
                  <a:pt x="30283" y="20166"/>
                </a:lnTo>
                <a:lnTo>
                  <a:pt x="35152" y="17574"/>
                </a:lnTo>
                <a:lnTo>
                  <a:pt x="40289" y="15149"/>
                </a:lnTo>
                <a:lnTo>
                  <a:pt x="45758" y="12890"/>
                </a:lnTo>
                <a:lnTo>
                  <a:pt x="51428" y="10797"/>
                </a:lnTo>
                <a:lnTo>
                  <a:pt x="57365" y="8837"/>
                </a:lnTo>
                <a:lnTo>
                  <a:pt x="63568" y="7043"/>
                </a:lnTo>
                <a:lnTo>
                  <a:pt x="70038" y="5448"/>
                </a:lnTo>
                <a:lnTo>
                  <a:pt x="76709" y="4053"/>
                </a:lnTo>
                <a:lnTo>
                  <a:pt x="83446" y="2823"/>
                </a:lnTo>
                <a:lnTo>
                  <a:pt x="90516" y="1827"/>
                </a:lnTo>
                <a:lnTo>
                  <a:pt x="97654" y="1063"/>
                </a:lnTo>
                <a:lnTo>
                  <a:pt x="104991" y="465"/>
                </a:lnTo>
                <a:lnTo>
                  <a:pt x="112462" y="166"/>
                </a:lnTo>
                <a:lnTo>
                  <a:pt x="120000" y="0"/>
                </a:lnTo>
                <a:close/>
              </a:path>
            </a:pathLst>
          </a:custGeom>
          <a:solidFill>
            <a:srgbClr val="FEFEFE"/>
          </a:solidFill>
          <a:ln>
            <a:noFill/>
          </a:ln>
        </p:spPr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FEFEFE"/>
              </a:buClr>
              <a:buFont typeface="Century Schoolbook"/>
              <a:buNone/>
              <a:defRPr sz="5000" b="0" i="1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83464" marR="0" lvl="1" indent="-169164" algn="l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83464" marR="0" lvl="2" indent="-181864" algn="l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83464" marR="0" lvl="3" indent="-194564" algn="l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83464" marR="0" lvl="4" indent="-194564" algn="l" rtl="0">
              <a:lnSpc>
                <a:spcPct val="112000"/>
              </a:lnSpc>
              <a:spcBef>
                <a:spcPts val="900"/>
              </a:spcBef>
              <a:buClr>
                <a:srgbClr val="FEFEFE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83464" marR="0" lvl="5" indent="-194564" algn="l" rtl="0">
              <a:lnSpc>
                <a:spcPct val="112000"/>
              </a:lnSpc>
              <a:spcBef>
                <a:spcPts val="1300"/>
              </a:spcBef>
              <a:buClr>
                <a:srgbClr val="FEFEFE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83464" marR="0" lvl="6" indent="-194564" algn="l" rtl="0">
              <a:lnSpc>
                <a:spcPct val="112000"/>
              </a:lnSpc>
              <a:spcBef>
                <a:spcPts val="1300"/>
              </a:spcBef>
              <a:buClr>
                <a:srgbClr val="FEFEFE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83464" marR="0" lvl="7" indent="-194564" algn="l" rtl="0">
              <a:lnSpc>
                <a:spcPct val="112000"/>
              </a:lnSpc>
              <a:spcBef>
                <a:spcPts val="1300"/>
              </a:spcBef>
              <a:buClr>
                <a:srgbClr val="FEFEFE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83464" marR="0" lvl="8" indent="-194564" algn="l" rtl="0">
              <a:lnSpc>
                <a:spcPct val="112000"/>
              </a:lnSpc>
              <a:spcBef>
                <a:spcPts val="1300"/>
              </a:spcBef>
              <a:buClr>
                <a:srgbClr val="FEFEFE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1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1" i="1" u="none" strike="noStrike" cap="none">
                <a:solidFill>
                  <a:srgbClr val="FEFEFE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1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 b="0" i="1" u="none" strike="noStrike" cap="none">
              <a:solidFill>
                <a:schemeClr val="dk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2" name="Shape 12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w="25400" cap="flat" cmpd="sng">
            <a:solidFill>
              <a:srgbClr val="FEFEF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 title="Page Number Shape"/>
          <p:cNvSpPr/>
          <p:nvPr/>
        </p:nvSpPr>
        <p:spPr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120000"/>
                </a:lnTo>
                <a:lnTo>
                  <a:pt x="112462" y="119900"/>
                </a:lnTo>
                <a:lnTo>
                  <a:pt x="104991" y="119534"/>
                </a:lnTo>
                <a:lnTo>
                  <a:pt x="97654" y="118970"/>
                </a:lnTo>
                <a:lnTo>
                  <a:pt x="90516" y="118172"/>
                </a:lnTo>
                <a:lnTo>
                  <a:pt x="83446" y="117176"/>
                </a:lnTo>
                <a:lnTo>
                  <a:pt x="76709" y="115946"/>
                </a:lnTo>
                <a:lnTo>
                  <a:pt x="70038" y="114551"/>
                </a:lnTo>
                <a:lnTo>
                  <a:pt x="63568" y="112990"/>
                </a:lnTo>
                <a:lnTo>
                  <a:pt x="57365" y="111196"/>
                </a:lnTo>
                <a:lnTo>
                  <a:pt x="51428" y="109269"/>
                </a:lnTo>
                <a:lnTo>
                  <a:pt x="45758" y="107109"/>
                </a:lnTo>
                <a:lnTo>
                  <a:pt x="40289" y="104850"/>
                </a:lnTo>
                <a:lnTo>
                  <a:pt x="35152" y="102425"/>
                </a:lnTo>
                <a:lnTo>
                  <a:pt x="30283" y="99833"/>
                </a:lnTo>
                <a:lnTo>
                  <a:pt x="25747" y="97109"/>
                </a:lnTo>
                <a:lnTo>
                  <a:pt x="21545" y="94285"/>
                </a:lnTo>
                <a:lnTo>
                  <a:pt x="17676" y="91295"/>
                </a:lnTo>
                <a:lnTo>
                  <a:pt x="14074" y="88205"/>
                </a:lnTo>
                <a:lnTo>
                  <a:pt x="10872" y="85016"/>
                </a:lnTo>
                <a:lnTo>
                  <a:pt x="8071" y="81694"/>
                </a:lnTo>
                <a:lnTo>
                  <a:pt x="5669" y="78272"/>
                </a:lnTo>
                <a:lnTo>
                  <a:pt x="3668" y="74784"/>
                </a:lnTo>
                <a:lnTo>
                  <a:pt x="2134" y="71196"/>
                </a:lnTo>
                <a:lnTo>
                  <a:pt x="933" y="67541"/>
                </a:lnTo>
                <a:lnTo>
                  <a:pt x="266" y="63787"/>
                </a:lnTo>
                <a:lnTo>
                  <a:pt x="0" y="60000"/>
                </a:lnTo>
                <a:lnTo>
                  <a:pt x="266" y="56212"/>
                </a:lnTo>
                <a:lnTo>
                  <a:pt x="933" y="52491"/>
                </a:lnTo>
                <a:lnTo>
                  <a:pt x="2134" y="48803"/>
                </a:lnTo>
                <a:lnTo>
                  <a:pt x="3668" y="45249"/>
                </a:lnTo>
                <a:lnTo>
                  <a:pt x="5669" y="41727"/>
                </a:lnTo>
                <a:lnTo>
                  <a:pt x="8071" y="38338"/>
                </a:lnTo>
                <a:lnTo>
                  <a:pt x="10872" y="35016"/>
                </a:lnTo>
                <a:lnTo>
                  <a:pt x="14074" y="31827"/>
                </a:lnTo>
                <a:lnTo>
                  <a:pt x="17676" y="28704"/>
                </a:lnTo>
                <a:lnTo>
                  <a:pt x="21545" y="25714"/>
                </a:lnTo>
                <a:lnTo>
                  <a:pt x="25747" y="22890"/>
                </a:lnTo>
                <a:lnTo>
                  <a:pt x="30283" y="20166"/>
                </a:lnTo>
                <a:lnTo>
                  <a:pt x="35152" y="17574"/>
                </a:lnTo>
                <a:lnTo>
                  <a:pt x="40289" y="15149"/>
                </a:lnTo>
                <a:lnTo>
                  <a:pt x="45758" y="12890"/>
                </a:lnTo>
                <a:lnTo>
                  <a:pt x="51428" y="10797"/>
                </a:lnTo>
                <a:lnTo>
                  <a:pt x="57365" y="8837"/>
                </a:lnTo>
                <a:lnTo>
                  <a:pt x="63568" y="7043"/>
                </a:lnTo>
                <a:lnTo>
                  <a:pt x="70038" y="5448"/>
                </a:lnTo>
                <a:lnTo>
                  <a:pt x="76709" y="4053"/>
                </a:lnTo>
                <a:lnTo>
                  <a:pt x="83446" y="2823"/>
                </a:lnTo>
                <a:lnTo>
                  <a:pt x="90516" y="1827"/>
                </a:lnTo>
                <a:lnTo>
                  <a:pt x="97654" y="1063"/>
                </a:lnTo>
                <a:lnTo>
                  <a:pt x="104991" y="465"/>
                </a:lnTo>
                <a:lnTo>
                  <a:pt x="112462" y="166"/>
                </a:lnTo>
                <a:lnTo>
                  <a:pt x="120000" y="0"/>
                </a:lnTo>
                <a:close/>
              </a:path>
            </a:pathLst>
          </a:custGeom>
          <a:solidFill>
            <a:srgbClr val="262626"/>
          </a:solidFill>
          <a:ln>
            <a:noFill/>
          </a:ln>
        </p:spPr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Century Schoolbook"/>
              <a:buNone/>
              <a:defRPr sz="500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283464" marR="0" lvl="1" indent="-1691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283464" marR="0" lvl="2" indent="-1818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283464" marR="0" lvl="3" indent="-1945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83464" marR="0" lvl="4" indent="-1945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83464" marR="0" lvl="5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83464" marR="0" lvl="6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83464" marR="0" lvl="7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83464" marR="0" lvl="8" indent="-194564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000" b="0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1" i="1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1" u="none">
                <a:solidFill>
                  <a:schemeClr val="lt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‹#›</a:t>
            </a:fld>
            <a:endParaRPr lang="en-US" sz="1200" b="0" i="1" u="none">
              <a:solidFill>
                <a:schemeClr val="lt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8" name="Shape 28" title="Horizontal Rule Line"/>
          <p:cNvCxnSpPr/>
          <p:nvPr/>
        </p:nvCxnSpPr>
        <p:spPr>
          <a:xfrm>
            <a:off x="0" y="6199730"/>
            <a:ext cx="4495800" cy="0"/>
          </a:xfrm>
          <a:prstGeom prst="straightConnector1">
            <a:avLst/>
          </a:prstGeom>
          <a:noFill/>
          <a:ln w="25400" cap="flat" cmpd="sng">
            <a:solidFill>
              <a:srgbClr val="26262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french-revolution/videos/origins-of-the-french-revolution?m=528e394da93ae&amp;s=undefined&amp;f=1&amp;free=fals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2600325" y="300038"/>
            <a:ext cx="7900988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Intro to the French Revolution 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8775" y="1282439"/>
            <a:ext cx="6773863" cy="5461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3092825" y="256725"/>
            <a:ext cx="7041300" cy="82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 b="1" u="sng">
                <a:solidFill>
                  <a:srgbClr val="FFFFFF"/>
                </a:solidFill>
              </a:rPr>
              <a:t>Declaration of the Rights of Man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1405825" y="2212650"/>
            <a:ext cx="10305300" cy="4327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A written document that was a step towards a French Constitution. 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Document Stated that: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All French men were born with equal rights and remain free.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400">
                <a:solidFill>
                  <a:srgbClr val="FFFFFF"/>
                </a:solidFill>
              </a:rPr>
              <a:t>People enjoyed Natural Rights of Liberty, Property, Security, and resistance to oppression.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/>
        </p:nvSpPr>
        <p:spPr>
          <a:xfrm>
            <a:off x="1980375" y="1320250"/>
            <a:ext cx="9584100" cy="5354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The National Assembly continued to show its power by putting the Catholic Church under State control. 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This was a controversial move and many people, including peasants were against this move.  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 u="sng">
                <a:solidFill>
                  <a:srgbClr val="FFFFFF"/>
                </a:solidFill>
              </a:rPr>
              <a:t> CONSTITUTION OF 1791</a:t>
            </a:r>
          </a:p>
          <a:p>
            <a:pPr lvl="0" rtl="0">
              <a:spcBef>
                <a:spcPts val="0"/>
              </a:spcBef>
              <a:buNone/>
            </a:pPr>
            <a:endParaRPr sz="2400" u="sng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Set up a limited Monarchy in France.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Legislative Assembly had the power to make laws, collect taxes, and decide on issues.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/>
        </p:nvSpPr>
        <p:spPr>
          <a:xfrm>
            <a:off x="2787200" y="244500"/>
            <a:ext cx="7041300" cy="82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>
                <a:solidFill>
                  <a:srgbClr val="FFFFFF"/>
                </a:solidFill>
              </a:rPr>
              <a:t>Radicals come into the National Assembly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638100" y="2420475"/>
            <a:ext cx="9804000" cy="42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Many people felt that the transformation was complete and that France was in a great position. 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Radicals however, began to get elected into the Legislative Assembly and wanted to push their new government into other nations.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The Legislative Assembly began to wage war on other nations, such as Austria and Prussia, in order to push their new government.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2946125" y="244500"/>
            <a:ext cx="7041300" cy="82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>
                <a:solidFill>
                  <a:srgbClr val="FFFFFF"/>
                </a:solidFill>
              </a:rPr>
              <a:t>Radical Days of the Revolution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1375175" y="1992600"/>
            <a:ext cx="10183200" cy="441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The battles in other nations were not going well for the French troops. 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Radicals felt that another change was necessary in order to make changes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The radicals were backed by the crowds of angry people and took control of the National Assembly in 1793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The National Convention was the legislative body that took over for the National Assembly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957262" y="357188"/>
            <a:ext cx="10931775" cy="64633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What were some of the causes of the French Revolution?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1057275" y="1528763"/>
            <a:ext cx="10344150" cy="489364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- French society was still broken up into Ancien Regime.   People were divided into three social classes.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- These social classes were known as </a:t>
            </a:r>
            <a:r>
              <a:rPr lang="en-US" sz="2400" b="1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ESTATES.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1" u="sng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orbel"/>
              <a:buChar char="-"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three estates were </a:t>
            </a:r>
            <a:r>
              <a:rPr lang="en-US" sz="2400" b="1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:</a:t>
            </a: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Font typeface="Corbel"/>
              <a:buNone/>
            </a:pPr>
            <a:endParaRPr sz="2400" b="1" u="sng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orbel"/>
              <a:buChar char="-"/>
            </a:pPr>
            <a:r>
              <a:rPr lang="en-US" sz="2400" b="1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Clergy</a:t>
            </a: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- enjoyed great wealth and privilege, consisted of high ranking church officials such as bishops and priests.  They provided little social services and controlled 10% of the land.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Font typeface="Corbel"/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orbel"/>
              <a:buChar char="-"/>
            </a:pPr>
            <a:r>
              <a:rPr lang="en-US" sz="2400" b="1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Nobles- </a:t>
            </a: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This class was the titled nobility.   They held most of the top jobs in the French government. </a:t>
            </a:r>
            <a:r>
              <a:rPr lang="en-US" sz="2400" b="1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/>
        </p:nvSpPr>
        <p:spPr>
          <a:xfrm>
            <a:off x="3843338" y="193902"/>
            <a:ext cx="4652043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 b="1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Third Estate 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1600200" y="1024899"/>
            <a:ext cx="10001250" cy="563231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third estate is a very diverse class. 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top of the third estate consisted of the </a:t>
            </a:r>
            <a:r>
              <a:rPr lang="en-US" sz="2400" b="1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BOURGEOISIE, </a:t>
            </a: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known as the middle class.  These people were bankers, merchants, and manufacturers. 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orbel"/>
              <a:buChar char="-"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remaining population of the third estate was rural peasants. 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Font typeface="Corbel"/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orbel"/>
              <a:buChar char="-"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Traditional privileges  allowed the first and second estate to pay almost no taxes.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Font typeface="Corbel"/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orbel"/>
              <a:buChar char="-"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Wages for the poor were so bad that the slightest raise in food prices  had the potential to lead to starvation. 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Font typeface="Corbel"/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orbel"/>
              <a:buChar char="-"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Enlightenment thinking caused the third estate to call for the privileged classes to pay their fair share.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2498271" y="212271"/>
            <a:ext cx="8325484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CAUSES OF THE REVOLUTION </a:t>
            </a: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1786934" y="1043268"/>
            <a:ext cx="9748158" cy="517064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1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Financial Trouble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1" u="sng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200" b="1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DEFICIT SPENDING- </a:t>
            </a:r>
            <a:r>
              <a:rPr lang="en-US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When a government spends more than it brings in.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200" b="1" u="sng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orbel"/>
              <a:buChar char="-"/>
            </a:pPr>
            <a:r>
              <a:rPr lang="en-US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Seven Years War and the American Revolution put the French Government into a severe debt. 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Font typeface="Corbel"/>
              <a:buNone/>
            </a:pPr>
            <a:endParaRPr sz="2200" b="1" u="sng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orbel"/>
              <a:buChar char="-"/>
            </a:pPr>
            <a:r>
              <a:rPr lang="en-US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First and Second Estate opposed any kind of rule or law that required them to start paying taxes. 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Font typeface="Corbel"/>
              <a:buNone/>
            </a:pPr>
            <a:endParaRPr sz="2200" b="1" u="sng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orbel"/>
              <a:buChar char="-"/>
            </a:pPr>
            <a:r>
              <a:rPr lang="en-US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Powerful classes wanted the king to call the </a:t>
            </a:r>
            <a:r>
              <a:rPr lang="en-US" sz="2200" b="1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ESTATES-GENERAL,  </a:t>
            </a:r>
            <a:r>
              <a:rPr lang="en-US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which was the legislative body that consisted of representatives from all three estates. 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Font typeface="Corbel"/>
              <a:buNone/>
            </a:pPr>
            <a:endParaRPr sz="2200" b="1" u="sng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orbel"/>
              <a:buChar char="-"/>
            </a:pPr>
            <a:r>
              <a:rPr lang="en-US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To prepare for the Estates- General all three estates had to prepare </a:t>
            </a:r>
            <a:r>
              <a:rPr lang="en-US" sz="2200" b="1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CAHIERS .  </a:t>
            </a:r>
            <a:r>
              <a:rPr lang="en-US" sz="22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Which were notebooks listing their grievances.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2808514" y="359229"/>
            <a:ext cx="7377019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NATIONAL ASSEMBLY 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665514" y="1371600"/>
            <a:ext cx="9160329" cy="489364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third estate wanted each member of the Estates-General to have a vote as opposed to each estate having a single vote.  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orbel"/>
              <a:buChar char="-"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purpose of this was to prevent the first and second estate from out voting the third estate. 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Font typeface="Corbel"/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orbel"/>
              <a:buChar char="-"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When the king attempted to dismiss the National Assembly the Assembly would come together and form the famous </a:t>
            </a:r>
            <a:r>
              <a:rPr lang="en-US" sz="2400" b="1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TENNIS COURT OATH , </a:t>
            </a: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which they swore to meet together until they established a sound and just constitution. 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Font typeface="Corbel"/>
              <a:buNone/>
            </a:pPr>
            <a:endParaRPr sz="2400" b="1" u="sng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orbel"/>
              <a:buChar char="-"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When many clergymen and Nobles joined the National Assembly  the King was forced to accept it.  </a:t>
            </a:r>
            <a:r>
              <a:rPr lang="en-US" sz="2400" b="1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2612571" y="261257"/>
            <a:ext cx="8013284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STORMING OF THE BASTILLE 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963386" y="1371600"/>
            <a:ext cx="10254343" cy="489364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orbel"/>
              <a:buChar char="-"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On July 14</a:t>
            </a:r>
            <a:r>
              <a:rPr lang="en-US" sz="2400" baseline="300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</a:t>
            </a: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, 1789  almost a thousand French citizens gathered outside the </a:t>
            </a:r>
            <a:r>
              <a:rPr lang="en-US" sz="2400" b="1" u="sng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Bastille</a:t>
            </a: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- which was a medieval fortress that was used as a prison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Font typeface="Corbel"/>
              <a:buNone/>
            </a:pPr>
            <a:endParaRPr sz="2400" b="1" u="sng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orbel"/>
              <a:buChar char="-"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crowd demanded weapons that they believed was stored in the prison. 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Font typeface="Corbel"/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orbel"/>
              <a:buChar char="-"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When the prison guards refused to open the gates, a fight broke out and the mob broke through the gates where they killed the commander of the prison and 5 guards.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Font typeface="Corbel"/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orbel"/>
              <a:buChar char="-"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The Bastille was a symbol of the Monarch and the storming of the Bastille threatened the Monarchs regime. 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Font typeface="Corbel"/>
              <a:buNone/>
            </a:pPr>
            <a:endParaRPr sz="24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lt1"/>
              </a:buClr>
              <a:buSzPct val="100000"/>
              <a:buFont typeface="Corbel"/>
              <a:buChar char="-"/>
            </a:pPr>
            <a:r>
              <a:rPr lang="en-US" sz="24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Bastille Day is now known in France as independence day</a:t>
            </a:r>
            <a:r>
              <a:rPr lang="en-US" sz="180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rPr>
              <a:t>.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2689400" y="305625"/>
            <a:ext cx="7041300" cy="82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>
                <a:solidFill>
                  <a:srgbClr val="FFFFFF"/>
                </a:solidFill>
              </a:rPr>
              <a:t>AIM:  How do we explain how the Revolution unfolded.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1589200" y="2383800"/>
            <a:ext cx="10219800" cy="4180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http://www.history.com/topics/french-revolution/videos/origins-of-the-french-revolution?m=528e394da93ae&amp;s=undefined&amp;f=1&amp;free=false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3215075" y="317850"/>
            <a:ext cx="8325000" cy="86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>
                <a:solidFill>
                  <a:srgbClr val="FFFFFF"/>
                </a:solidFill>
              </a:rPr>
              <a:t>Revolts Spread  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1430275" y="1503625"/>
            <a:ext cx="10232100" cy="515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Rumors begin the “Great Fear” in France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Rumors were being spread that the government was coming in and taking farmers crops.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Peasant farmers began to revolt against noble landowners who were  trying to reimpose medieval land dues.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Peasants were consistently showing anger towards what they felt was an unjust regime.  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 b="1" u="sng">
                <a:solidFill>
                  <a:srgbClr val="FFFFFF"/>
                </a:solidFill>
              </a:rPr>
              <a:t>FACTIONS- </a:t>
            </a:r>
            <a:r>
              <a:rPr lang="en-US" sz="2400">
                <a:solidFill>
                  <a:srgbClr val="FFFFFF"/>
                </a:solidFill>
              </a:rPr>
              <a:t>groups of people competing for power begin to pop up throughout France.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2408250" y="207825"/>
            <a:ext cx="7041300" cy="82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>
                <a:solidFill>
                  <a:srgbClr val="FFFFFF"/>
                </a:solidFill>
              </a:rPr>
              <a:t>National Assembly Acts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1589200" y="1442500"/>
            <a:ext cx="9388500" cy="507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After the Bastille falls the National Assembly meets on August 4th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The nobles are fearing further rebellions, so they agree to end their privileges. 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Privileges include manorial dues, and most importantly the exemption from taxes.  </a:t>
            </a:r>
          </a:p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FFFFFF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-US" sz="2400">
                <a:solidFill>
                  <a:srgbClr val="FFFFFF"/>
                </a:solidFill>
              </a:rPr>
              <a:t>The National Assembly abolished feudal systems throughout France.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rgbClr val="000000"/>
      </a:dk1>
      <a:lt1>
        <a:srgbClr val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eadlines">
  <a:themeElements>
    <a:clrScheme name="Headlines">
      <a:dk1>
        <a:srgbClr val="000000"/>
      </a:dk1>
      <a:lt1>
        <a:srgbClr val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893</Words>
  <Application>Microsoft Office PowerPoint</Application>
  <PresentationFormat>Custom</PresentationFormat>
  <Paragraphs>115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Schoolbook</vt:lpstr>
      <vt:lpstr>Corbel</vt:lpstr>
      <vt:lpstr>Headlines</vt:lpstr>
      <vt:lpstr>Headlines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Schnupp</dc:creator>
  <cp:lastModifiedBy>Sachem Central School District</cp:lastModifiedBy>
  <cp:revision>2</cp:revision>
  <dcterms:modified xsi:type="dcterms:W3CDTF">2017-10-05T15:56:58Z</dcterms:modified>
</cp:coreProperties>
</file>