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4"/>
    <p:restoredTop sz="94643"/>
  </p:normalViewPr>
  <p:slideViewPr>
    <p:cSldViewPr snapToGrid="0" snapToObjects="1">
      <p:cViewPr>
        <p:scale>
          <a:sx n="91" d="100"/>
          <a:sy n="91" d="100"/>
        </p:scale>
        <p:origin x="-1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47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0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66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2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4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6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1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9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17BA131-160D-2C40-9D10-7FF5243E7B8C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E374FF7-5C69-1A47-A03C-FC283247C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72347" y="213181"/>
            <a:ext cx="10358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Unit 1: The Enlightenment </a:t>
            </a:r>
          </a:p>
          <a:p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2" y="2527795"/>
            <a:ext cx="3733801" cy="4216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218" y="2427988"/>
            <a:ext cx="4560995" cy="43159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9612" y="1016545"/>
            <a:ext cx="10635284" cy="113877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AIM:  How do we explain the transition from the Scientific </a:t>
            </a:r>
          </a:p>
          <a:p>
            <a:r>
              <a:rPr lang="en-US" sz="3400" dirty="0" smtClean="0">
                <a:solidFill>
                  <a:schemeClr val="bg1"/>
                </a:solidFill>
              </a:rPr>
              <a:t>Revolution to the Enlightenment?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6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8" y="371475"/>
            <a:ext cx="9658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Aim:  How can we </a:t>
            </a:r>
            <a:r>
              <a:rPr lang="en-US" sz="4800" dirty="0">
                <a:solidFill>
                  <a:schemeClr val="bg1"/>
                </a:solidFill>
              </a:rPr>
              <a:t>i</a:t>
            </a:r>
            <a:r>
              <a:rPr lang="en-US" sz="4800" dirty="0" smtClean="0">
                <a:solidFill>
                  <a:schemeClr val="bg1"/>
                </a:solidFill>
              </a:rPr>
              <a:t>dentify enlighten despots and the issues of the enlightenment?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" y="3843338"/>
            <a:ext cx="8273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DO NOW:   Complete do now worksheet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62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212" y="485776"/>
            <a:ext cx="6857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Enlightenment Philosophes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2071688"/>
            <a:ext cx="10629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Enlightenment philosophes were intellects, not philosophers.  They applied reason to the many aspects of learning.  These included: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Math, science, economics, and social issues. 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Many philosophes were very progressive and tolerant.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They went against organized religion and were also against feudal institutions.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65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56" y="365760"/>
            <a:ext cx="5234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William Wilberforce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9616" y="1865376"/>
            <a:ext cx="9509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William Wilberforce was a philosophe who was responsible for banning the slave trade in the British Empire. 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Influenced the Slavery Abolition Act of 1833 in parliament.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Wilberforce joined parliament as an independent at the age of 21.  He was constantly looking to improve the lives of the people.  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09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6976" y="237744"/>
            <a:ext cx="52693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Mary Wollstonecraft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7552" y="1901952"/>
            <a:ext cx="10552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Wollstonecraft believed that women’s educational reforms were necessary.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She wrote “ A Vindication of the Rights of Women” which was published in 1792.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Wollstonecraft wrote that: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Women were being excluded by social contract.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Women should be able to decide what was in their best interest without her husband.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Education was the only way that women would be able to participate equally in society. 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She acknowledged that a women’s first job was to be a good mother in the home.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2464" y="347472"/>
            <a:ext cx="53126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Enlightened Despots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968" y="1225689"/>
            <a:ext cx="110276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Enlightened Despots were rulers who attempted to introduce enlightenment ideas into their nations.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Two of the best known enlighten despots were Catherine the Great of Russia, and Louis the XVI of France. 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Louis the XVI attempted to introduce </a:t>
            </a:r>
            <a:r>
              <a:rPr lang="en-US" sz="2400" dirty="0">
                <a:solidFill>
                  <a:schemeClr val="bg1"/>
                </a:solidFill>
              </a:rPr>
              <a:t>abolish </a:t>
            </a:r>
            <a:r>
              <a:rPr lang="en-US" sz="2400" dirty="0" smtClean="0">
                <a:solidFill>
                  <a:schemeClr val="bg1"/>
                </a:solidFill>
              </a:rPr>
              <a:t>serfdom, and remove hostility towards the non-Catholics.  He was met with a lot of resistance and it ultimately failed.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Catherine the Great took over Russia when her husband, Peter III, was assassinated. 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She introduced healthcare to Russia.   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Both these rulers worked to improve the lives of people they ruled over, however, they both </a:t>
            </a:r>
            <a:r>
              <a:rPr lang="en-US" sz="2400" smtClean="0">
                <a:solidFill>
                  <a:schemeClr val="bg1"/>
                </a:solidFill>
              </a:rPr>
              <a:t>still believed in Divine Right.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4688" y="404283"/>
            <a:ext cx="9411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What was the enlightenment period?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888" y="1428750"/>
            <a:ext cx="99703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sz="2400" dirty="0" smtClean="0">
                <a:solidFill>
                  <a:schemeClr val="bg1"/>
                </a:solidFill>
              </a:rPr>
              <a:t>The enlightenment was the period of time after the scientific revolution when people began to question the rules and philosophies.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Philosophers began to use reason as the source of authority and legitimacy.  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Idea’s such as liberty, tolerance, and separation of church and state were beginning to be questioned.             </a:t>
            </a: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 Educated Europeans were convinced that the use of </a:t>
            </a:r>
            <a:r>
              <a:rPr lang="en-US" sz="2400" dirty="0" smtClean="0">
                <a:solidFill>
                  <a:srgbClr val="FF0000"/>
                </a:solidFill>
              </a:rPr>
              <a:t>NATURAL LAW </a:t>
            </a:r>
            <a:r>
              <a:rPr lang="en-US" sz="2400" dirty="0" smtClean="0">
                <a:solidFill>
                  <a:schemeClr val="bg1"/>
                </a:solidFill>
              </a:rPr>
              <a:t>could be used for more than just governing scientific forces.   They believed that natural law could be used to better understand social, economic, and political problems.  </a:t>
            </a:r>
          </a:p>
          <a:p>
            <a:pPr marL="285750" indent="-28575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Natural Law- Rules that are discoverable by reason.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3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86211" y="157162"/>
            <a:ext cx="3902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u="sng" dirty="0" smtClean="0">
                <a:solidFill>
                  <a:schemeClr val="bg1"/>
                </a:solidFill>
              </a:rPr>
              <a:t>JOHN LOCKE</a:t>
            </a:r>
            <a:endParaRPr lang="en-US" sz="4800" u="sn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550" y="988159"/>
            <a:ext cx="1032986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Took a very optimistic view of human nature.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- His best known work </a:t>
            </a:r>
            <a:r>
              <a:rPr lang="en-US" sz="2400" dirty="0">
                <a:solidFill>
                  <a:schemeClr val="bg1"/>
                </a:solidFill>
              </a:rPr>
              <a:t>is </a:t>
            </a:r>
            <a:r>
              <a:rPr lang="en-US" sz="2400" dirty="0" smtClean="0">
                <a:solidFill>
                  <a:schemeClr val="bg1"/>
                </a:solidFill>
              </a:rPr>
              <a:t>“Two </a:t>
            </a:r>
            <a:r>
              <a:rPr lang="en-US" sz="2400" dirty="0">
                <a:solidFill>
                  <a:schemeClr val="bg1"/>
                </a:solidFill>
              </a:rPr>
              <a:t>Treatises of </a:t>
            </a:r>
            <a:r>
              <a:rPr lang="en-US" sz="2400" dirty="0" smtClean="0">
                <a:solidFill>
                  <a:schemeClr val="bg1"/>
                </a:solidFill>
              </a:rPr>
              <a:t>Government”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He believed that all humans were born with natural rights.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Three natural rights were ones of life, liberty, and property.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Locke felt that the government was only in place to protect citizens natural rights.  The best governments according to Locke was a limited government that are accepted by all people.  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The government only holds their power with the consent of the people.   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Citizens have the right to overthrow the government if the government fails to protect their natural rights.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7057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57588" y="214313"/>
            <a:ext cx="49584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u="sng" dirty="0" smtClean="0">
                <a:solidFill>
                  <a:schemeClr val="bg1"/>
                </a:solidFill>
              </a:rPr>
              <a:t>THOMAS HOBBS </a:t>
            </a:r>
            <a:endParaRPr lang="en-US" sz="4800" u="sng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238" y="916722"/>
            <a:ext cx="102727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Hobbs ideas differed from Locke. 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- Wrote </a:t>
            </a:r>
            <a:r>
              <a:rPr lang="en-US" sz="2200" dirty="0">
                <a:solidFill>
                  <a:schemeClr val="bg1"/>
                </a:solidFill>
              </a:rPr>
              <a:t>the </a:t>
            </a:r>
            <a:r>
              <a:rPr lang="en-US" sz="2200" dirty="0" smtClean="0">
                <a:solidFill>
                  <a:schemeClr val="bg1"/>
                </a:solidFill>
              </a:rPr>
              <a:t>Leviathan.  Hobbs believed in the social contract theory. 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Hobbs felt that people were naturally greedy,  cruel, and selfish.   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Hobbs believed that if people were not strictly controlled they would fight, rob, and oppress each other.   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Life in the “State of Nature”, without rules or laws would be brutal, and people would have poor quality of life. 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People had to enter into a social contract and give up their individual rights in order to have an organized society.  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He believed that absolute monarchs were necessary in maintaining an obedient society 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0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28738" y="1885950"/>
            <a:ext cx="9544050" cy="142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29238" y="1900238"/>
            <a:ext cx="71437" cy="4572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5760" y="1028521"/>
            <a:ext cx="22862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HOBBS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6537" y="1069241"/>
            <a:ext cx="2311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LOCKE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68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639" y="185739"/>
            <a:ext cx="11372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AIM:  How do we Identify Enlightenment philosophers and their key ideas?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9" y="2857500"/>
            <a:ext cx="11080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Do Now:   Explain the philosophies of John Locke and Thomas Hobbs and how each </a:t>
            </a:r>
          </a:p>
          <a:p>
            <a:r>
              <a:rPr lang="en-US" sz="2400" dirty="0">
                <a:solidFill>
                  <a:schemeClr val="bg1"/>
                </a:solidFill>
              </a:rPr>
              <a:t>p</a:t>
            </a:r>
            <a:r>
              <a:rPr lang="en-US" sz="2400" dirty="0" smtClean="0">
                <a:solidFill>
                  <a:schemeClr val="bg1"/>
                </a:solidFill>
              </a:rPr>
              <a:t>hilosopher had a lasting impact on future governments.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6088" y="314325"/>
            <a:ext cx="8743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Baron de Montesquieu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0800" y="1761067"/>
            <a:ext cx="1005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One of the earliest enlightenment philosophers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He studied governments throughout Europe and began to question which governments were the most effective and beneficial for the people.  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In 1748 he published his work “The spirit of the Laws</a:t>
            </a:r>
            <a:r>
              <a:rPr lang="en-US" sz="2400" dirty="0" smtClean="0">
                <a:solidFill>
                  <a:schemeClr val="bg1"/>
                </a:solidFill>
                <a:sym typeface="Wingdings"/>
              </a:rPr>
              <a:t>”, discussed history of European governments.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sym typeface="Wingdings"/>
              </a:rPr>
              <a:t>Montesquieu found that the best way to protect individual liberties was to separate the powers of government into three branches.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6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1067" y="220134"/>
            <a:ext cx="5927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Jean-Jacques Rousseau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000" y="1744133"/>
            <a:ext cx="990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Rousseau promoted the Social Contract Theory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His beliefs included: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People are naturally good, however they are corrupted by society. 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Limited control on peoples behavior was necessary in a peaceful society. </a:t>
            </a:r>
          </a:p>
          <a:p>
            <a:pPr marL="800100" lvl="1" indent="-342900">
              <a:buFontTx/>
              <a:buChar char="-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</a:rPr>
              <a:t>O</a:t>
            </a:r>
            <a:r>
              <a:rPr lang="en-US" sz="2400" dirty="0" smtClean="0">
                <a:solidFill>
                  <a:schemeClr val="bg1"/>
                </a:solidFill>
              </a:rPr>
              <a:t>nly a government that was freely elected could impose controls on peoples behavior. 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The good of the community should always be above individual interests.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23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6534" y="203199"/>
            <a:ext cx="57813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Francois-Marie Arouet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           Voltaire 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5333" y="2573867"/>
            <a:ext cx="102446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Believed in free speech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Voltaire said, “My trade is to say what I think.”  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Targeted corrupt official and battled prejudice and injustice through his writing.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Was eventually imprisoned for offending both the French government and the Catholic Church. 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Openly detested both the slave trade and religious prejudice.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009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386</TotalTime>
  <Words>914</Words>
  <Application>Microsoft Office PowerPoint</Application>
  <PresentationFormat>Custom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Messina</dc:creator>
  <cp:lastModifiedBy>Sachem Central School District</cp:lastModifiedBy>
  <cp:revision>33</cp:revision>
  <dcterms:created xsi:type="dcterms:W3CDTF">2017-09-07T14:36:49Z</dcterms:created>
  <dcterms:modified xsi:type="dcterms:W3CDTF">2017-10-05T15:50:43Z</dcterms:modified>
</cp:coreProperties>
</file>