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8.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0.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1.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2.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4.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25.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7.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28.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29.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0.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31.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32.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33.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theme/theme34.xml" ContentType="application/vnd.openxmlformats-officedocument.theme+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35.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36.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37.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38.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theme/theme39.xml" ContentType="application/vnd.openxmlformats-officedocument.theme+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40.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41.xml" ContentType="application/vnd.openxmlformats-officedocument.theme+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theme/theme42.xml" ContentType="application/vnd.openxmlformats-officedocument.theme+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43.xml" ContentType="application/vnd.openxmlformats-officedocument.theme+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44.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theme/theme45.xml" ContentType="application/vnd.openxmlformats-officedocument.theme+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theme/theme46.xml" ContentType="application/vnd.openxmlformats-officedocument.theme+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theme/theme47.xml" ContentType="application/vnd.openxmlformats-officedocument.theme+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theme/theme48.xml" ContentType="application/vnd.openxmlformats-officedocument.theme+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theme/theme49.xml" ContentType="application/vnd.openxmlformats-officedocument.theme+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theme/theme50.xml" ContentType="application/vnd.openxmlformats-officedocument.theme+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theme/theme51.xml" ContentType="application/vnd.openxmlformats-officedocument.theme+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theme/theme52.xml" ContentType="application/vnd.openxmlformats-officedocument.theme+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theme/theme53.xml" ContentType="application/vnd.openxmlformats-officedocument.theme+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theme/theme5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24" r:id="rId5"/>
    <p:sldMasterId id="2147483740" r:id="rId6"/>
    <p:sldMasterId id="2147483756" r:id="rId7"/>
    <p:sldMasterId id="2147483772" r:id="rId8"/>
    <p:sldMasterId id="2147483788" r:id="rId9"/>
    <p:sldMasterId id="2147483804" r:id="rId10"/>
    <p:sldMasterId id="2147483820" r:id="rId11"/>
    <p:sldMasterId id="2147483836" r:id="rId12"/>
    <p:sldMasterId id="2147483852" r:id="rId13"/>
    <p:sldMasterId id="2147483868" r:id="rId14"/>
    <p:sldMasterId id="2147483884" r:id="rId15"/>
    <p:sldMasterId id="2147483900" r:id="rId16"/>
    <p:sldMasterId id="2147483916" r:id="rId17"/>
    <p:sldMasterId id="2147483932" r:id="rId18"/>
    <p:sldMasterId id="2147483948" r:id="rId19"/>
    <p:sldMasterId id="2147483964" r:id="rId20"/>
    <p:sldMasterId id="2147483980" r:id="rId21"/>
    <p:sldMasterId id="2147483996" r:id="rId22"/>
    <p:sldMasterId id="2147484012" r:id="rId23"/>
    <p:sldMasterId id="2147484028" r:id="rId24"/>
    <p:sldMasterId id="2147484044" r:id="rId25"/>
    <p:sldMasterId id="2147484060" r:id="rId26"/>
    <p:sldMasterId id="2147484076" r:id="rId27"/>
    <p:sldMasterId id="2147484092" r:id="rId28"/>
    <p:sldMasterId id="2147484108" r:id="rId29"/>
    <p:sldMasterId id="2147484124" r:id="rId30"/>
    <p:sldMasterId id="2147484140" r:id="rId31"/>
    <p:sldMasterId id="2147484156" r:id="rId32"/>
    <p:sldMasterId id="2147484172" r:id="rId33"/>
    <p:sldMasterId id="2147484188" r:id="rId34"/>
    <p:sldMasterId id="2147484204" r:id="rId35"/>
    <p:sldMasterId id="2147484220" r:id="rId36"/>
    <p:sldMasterId id="2147484236" r:id="rId37"/>
    <p:sldMasterId id="2147484252" r:id="rId38"/>
    <p:sldMasterId id="2147484268" r:id="rId39"/>
    <p:sldMasterId id="2147484284" r:id="rId40"/>
    <p:sldMasterId id="2147484300" r:id="rId41"/>
    <p:sldMasterId id="2147484316" r:id="rId42"/>
    <p:sldMasterId id="2147484332" r:id="rId43"/>
    <p:sldMasterId id="2147484348" r:id="rId44"/>
    <p:sldMasterId id="2147484364" r:id="rId45"/>
    <p:sldMasterId id="2147484380" r:id="rId46"/>
    <p:sldMasterId id="2147484396" r:id="rId47"/>
    <p:sldMasterId id="2147484412" r:id="rId48"/>
    <p:sldMasterId id="2147484428" r:id="rId49"/>
    <p:sldMasterId id="2147484444" r:id="rId50"/>
    <p:sldMasterId id="2147484460" r:id="rId51"/>
    <p:sldMasterId id="2147484476" r:id="rId52"/>
    <p:sldMasterId id="2147484492" r:id="rId53"/>
    <p:sldMasterId id="2147484508" r:id="rId54"/>
  </p:sldMasterIdLst>
  <p:sldIdLst>
    <p:sldId id="258" r:id="rId55"/>
    <p:sldId id="259" r:id="rId56"/>
    <p:sldId id="260" r:id="rId57"/>
    <p:sldId id="261" r:id="rId58"/>
    <p:sldId id="262" r:id="rId59"/>
    <p:sldId id="263" r:id="rId60"/>
    <p:sldId id="264" r:id="rId61"/>
    <p:sldId id="265" r:id="rId62"/>
    <p:sldId id="266" r:id="rId63"/>
    <p:sldId id="267" r:id="rId64"/>
    <p:sldId id="268" r:id="rId65"/>
    <p:sldId id="269" r:id="rId66"/>
    <p:sldId id="270" r:id="rId67"/>
    <p:sldId id="271" r:id="rId68"/>
    <p:sldId id="272" r:id="rId69"/>
    <p:sldId id="273" r:id="rId70"/>
    <p:sldId id="274" r:id="rId71"/>
    <p:sldId id="275" r:id="rId72"/>
    <p:sldId id="276" r:id="rId73"/>
    <p:sldId id="277" r:id="rId74"/>
    <p:sldId id="278" r:id="rId75"/>
    <p:sldId id="279" r:id="rId76"/>
    <p:sldId id="280" r:id="rId77"/>
    <p:sldId id="281" r:id="rId78"/>
    <p:sldId id="282" r:id="rId79"/>
    <p:sldId id="283" r:id="rId80"/>
    <p:sldId id="284" r:id="rId81"/>
    <p:sldId id="285" r:id="rId82"/>
    <p:sldId id="286" r:id="rId83"/>
    <p:sldId id="287" r:id="rId84"/>
    <p:sldId id="288" r:id="rId85"/>
    <p:sldId id="289" r:id="rId86"/>
    <p:sldId id="290" r:id="rId87"/>
    <p:sldId id="291" r:id="rId88"/>
    <p:sldId id="292" r:id="rId89"/>
    <p:sldId id="293" r:id="rId90"/>
    <p:sldId id="294" r:id="rId91"/>
    <p:sldId id="295" r:id="rId92"/>
    <p:sldId id="296" r:id="rId93"/>
    <p:sldId id="297" r:id="rId94"/>
    <p:sldId id="298" r:id="rId95"/>
    <p:sldId id="299" r:id="rId96"/>
    <p:sldId id="300" r:id="rId97"/>
    <p:sldId id="301" r:id="rId98"/>
    <p:sldId id="302" r:id="rId99"/>
    <p:sldId id="303" r:id="rId100"/>
    <p:sldId id="304" r:id="rId101"/>
    <p:sldId id="305" r:id="rId102"/>
    <p:sldId id="306" r:id="rId103"/>
    <p:sldId id="307" r:id="rId104"/>
    <p:sldId id="308" r:id="rId105"/>
    <p:sldId id="309" r:id="rId106"/>
    <p:sldId id="310" r:id="rId107"/>
    <p:sldId id="311"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9.xml"/><Relationship Id="rId68" Type="http://schemas.openxmlformats.org/officeDocument/2006/relationships/slide" Target="slides/slide14.xml"/><Relationship Id="rId84" Type="http://schemas.openxmlformats.org/officeDocument/2006/relationships/slide" Target="slides/slide30.xml"/><Relationship Id="rId89" Type="http://schemas.openxmlformats.org/officeDocument/2006/relationships/slide" Target="slides/slide35.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5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4.xml"/><Relationship Id="rId66" Type="http://schemas.openxmlformats.org/officeDocument/2006/relationships/slide" Target="slides/slide12.xml"/><Relationship Id="rId74" Type="http://schemas.openxmlformats.org/officeDocument/2006/relationships/slide" Target="slides/slide20.xml"/><Relationship Id="rId79" Type="http://schemas.openxmlformats.org/officeDocument/2006/relationships/slide" Target="slides/slide25.xml"/><Relationship Id="rId87" Type="http://schemas.openxmlformats.org/officeDocument/2006/relationships/slide" Target="slides/slide33.xml"/><Relationship Id="rId102" Type="http://schemas.openxmlformats.org/officeDocument/2006/relationships/slide" Target="slides/slide48.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7.xml"/><Relationship Id="rId82" Type="http://schemas.openxmlformats.org/officeDocument/2006/relationships/slide" Target="slides/slide28.xml"/><Relationship Id="rId90" Type="http://schemas.openxmlformats.org/officeDocument/2006/relationships/slide" Target="slides/slide36.xml"/><Relationship Id="rId95" Type="http://schemas.openxmlformats.org/officeDocument/2006/relationships/slide" Target="slides/slide4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77" Type="http://schemas.openxmlformats.org/officeDocument/2006/relationships/slide" Target="slides/slide23.xml"/><Relationship Id="rId100" Type="http://schemas.openxmlformats.org/officeDocument/2006/relationships/slide" Target="slides/slide46.xml"/><Relationship Id="rId105"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8.xml"/><Relationship Id="rId80" Type="http://schemas.openxmlformats.org/officeDocument/2006/relationships/slide" Target="slides/slide26.xml"/><Relationship Id="rId85" Type="http://schemas.openxmlformats.org/officeDocument/2006/relationships/slide" Target="slides/slide31.xml"/><Relationship Id="rId93" Type="http://schemas.openxmlformats.org/officeDocument/2006/relationships/slide" Target="slides/slide39.xml"/><Relationship Id="rId98"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5.xml"/><Relationship Id="rId67" Type="http://schemas.openxmlformats.org/officeDocument/2006/relationships/slide" Target="slides/slide13.xml"/><Relationship Id="rId103" Type="http://schemas.openxmlformats.org/officeDocument/2006/relationships/slide" Target="slides/slide49.xml"/><Relationship Id="rId108" Type="http://schemas.openxmlformats.org/officeDocument/2006/relationships/slide" Target="slides/slide5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83" Type="http://schemas.openxmlformats.org/officeDocument/2006/relationships/slide" Target="slides/slide29.xml"/><Relationship Id="rId88" Type="http://schemas.openxmlformats.org/officeDocument/2006/relationships/slide" Target="slides/slide34.xml"/><Relationship Id="rId91" Type="http://schemas.openxmlformats.org/officeDocument/2006/relationships/slide" Target="slides/slide37.xml"/><Relationship Id="rId96" Type="http://schemas.openxmlformats.org/officeDocument/2006/relationships/slide" Target="slides/slide42.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3.xml"/><Relationship Id="rId106" Type="http://schemas.openxmlformats.org/officeDocument/2006/relationships/slide" Target="slides/slide5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slide" Target="slides/slide27.xml"/><Relationship Id="rId86" Type="http://schemas.openxmlformats.org/officeDocument/2006/relationships/slide" Target="slides/slide32.xml"/><Relationship Id="rId94" Type="http://schemas.openxmlformats.org/officeDocument/2006/relationships/slide" Target="slides/slide40.xml"/><Relationship Id="rId99" Type="http://schemas.openxmlformats.org/officeDocument/2006/relationships/slide" Target="slides/slide45.xml"/><Relationship Id="rId101"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1.xml"/><Relationship Id="rId76" Type="http://schemas.openxmlformats.org/officeDocument/2006/relationships/slide" Target="slides/slide22.xml"/><Relationship Id="rId97" Type="http://schemas.openxmlformats.org/officeDocument/2006/relationships/slide" Target="slides/slide43.xml"/><Relationship Id="rId104"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17.xml"/><Relationship Id="rId92"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7.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8.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9.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0.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1.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2.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3.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4.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33683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4116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41997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50079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53271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7822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45693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5127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9506087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27564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21468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194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71326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796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66274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73981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9550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16558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9200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4372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9337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4223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72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80353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35727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0899689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286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66001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52791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4958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23620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61040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1583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991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61082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1356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0866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16559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7167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063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829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2831783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9863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11242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6960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04528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3808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78690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70810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8427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95803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4546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3920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47526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31891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79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57523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84295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509103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21300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30407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93395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15857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85705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3515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8686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9280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9225573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5241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4154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5878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76497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39939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97573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9867244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1362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680418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701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72262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64025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73348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86897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0977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66736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793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84467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3299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8574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7005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55490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89533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9117129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2502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17698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4556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71157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07261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1776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8368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6771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99244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34723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7861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8774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170252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6146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8943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1301640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884033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4985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131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7525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231552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797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071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87290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05389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4789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44160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74944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13004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609333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8379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650464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952588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7542270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56787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42112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583107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89659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55647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891703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7977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6978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49564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61976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6756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954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53052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90108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934296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4633025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516751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69309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245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371036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8610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569733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3335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57029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66562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97590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20702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48604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811851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42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063500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97468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6045769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99432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277193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171929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18870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92050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655836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26666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8673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398584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502201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3479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8472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82428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177992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362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408440556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54400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00475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755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780831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392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53140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96279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637158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05681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01348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49351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04607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769928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554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233584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44291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54247992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285459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2904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55850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99227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6689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228562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33188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7002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760624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58972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538965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397889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328479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05279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123384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42152094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23931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38890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867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12851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797450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734231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39004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80044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018838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38278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102906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535727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428004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123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512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686636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935484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3072771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02322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271915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54697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411439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57825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10486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83140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28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64169022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828148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529316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44729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241568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35236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922594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8468926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60010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43820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956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541022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37564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580894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45089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218303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191214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478179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410487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128799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412273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306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3369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260596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36592602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285039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672721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375742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85370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7316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963574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807223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9912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590704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82154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225786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312557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741034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90523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753520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68126157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347696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48975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78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34540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88912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275899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26414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87603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51325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35157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508712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57650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99728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1142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721072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287273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58874194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646947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7341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56959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72924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25941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121625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009032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5242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2504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441248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286807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388300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603114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1380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094577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96745457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62627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876307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378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87967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679589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915869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300207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19574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65811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087818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352138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94932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305018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5140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955920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33878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52575891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14452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090911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77740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13249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1985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998401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11187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552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7469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728846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69643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7577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889526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64049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593104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841126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38983295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580649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714812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696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22731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466874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846197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82920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317761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377107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835427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583470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821152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858318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1179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547165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813522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61453564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3575956"/>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118711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359102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025674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7792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731432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516159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508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019591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64051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374677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77181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952488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72993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770714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79256662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373680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86363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7711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222286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264266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844058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012054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635605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506892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422053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67335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963910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05434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7731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5259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63489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04005891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029938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48958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993125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751081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197668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26800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680811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718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50921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845256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610072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3549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216782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06094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168124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47444530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509282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957678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0796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45502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79469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475427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558285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6542"/>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009431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224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108252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401269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180811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1637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9026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90542"/>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4040025987"/>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297784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309372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9132985"/>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388196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714608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01190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890656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0731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22190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4459083"/>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736898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057043"/>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41893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65109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683326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17912245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47720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7917885"/>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17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660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233161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635989"/>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715501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13029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91678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24541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72125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97595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927430"/>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007262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2106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57501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99319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18113383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437532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93381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519538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811104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5727884"/>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6891835"/>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6553156"/>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09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71054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47062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235773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433164"/>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899801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22891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119778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73606163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566890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8380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6227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5605048"/>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74291"/>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563885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028678"/>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8528999"/>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5375822"/>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229408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6943337"/>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408426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076388"/>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3651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66344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7389879"/>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35714990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102512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875930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438212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11621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040613"/>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3971229"/>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452740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210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4929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558405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731862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1278507"/>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9358946"/>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6868015"/>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0989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6714705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90082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27386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0092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7485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760693"/>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870728"/>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615892"/>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6074458"/>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274628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4032623"/>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83672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449091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2604442"/>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5602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0084466"/>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0223653"/>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549542920"/>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685585"/>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044393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4672147"/>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985110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72589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0843334"/>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1553618"/>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9183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940810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499419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41649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5259063"/>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0222452"/>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818291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19316"/>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05080615"/>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15868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200433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0539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0753335"/>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7666358"/>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09222"/>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579496"/>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63335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30593"/>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577507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013286"/>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16364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27603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91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31774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006391"/>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7748654"/>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81965113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7301147"/>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1740606"/>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935858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4731704"/>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858947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3662712"/>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5652245"/>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659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962370605"/>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4812692"/>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179688"/>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8248732"/>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913882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129253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300207"/>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335018121"/>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193938"/>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075223"/>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5960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492680"/>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2532218"/>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3761166"/>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1906066"/>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2694407"/>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171293"/>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4991913"/>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5532127"/>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6367183"/>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1475472"/>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767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5085488"/>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3980921"/>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271601512"/>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1858565"/>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5331802"/>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697564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8384609"/>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5576556"/>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9957873"/>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023294"/>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479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430608"/>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483968"/>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99927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6536243"/>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76771"/>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942899"/>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393550"/>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069740449"/>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70645"/>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78254"/>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7576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6020066"/>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0524941"/>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956036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23518"/>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657444"/>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094896"/>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1498421"/>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0887683"/>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033401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181811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9878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8570563"/>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5623943"/>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73547853"/>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23105"/>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8338090"/>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666300"/>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721768"/>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0979940"/>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3265482"/>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243403"/>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8396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9517677"/>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4920563"/>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601600"/>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312754"/>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723091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372424"/>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274793"/>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272859594"/>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1044327"/>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172683"/>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9703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5320143"/>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804889"/>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94943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6565316"/>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445896"/>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166817"/>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167963"/>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4293989"/>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9740734"/>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0723980"/>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4131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9303023"/>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261215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74561856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9861098"/>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459034"/>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7535500"/>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2672820"/>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8599789"/>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1237565"/>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957447"/>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83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006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0799373"/>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2277370"/>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8850"/>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7458616"/>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711165"/>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3007761"/>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4528720"/>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191740805"/>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4329166"/>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98431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381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2418709"/>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613266"/>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3463964"/>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489244"/>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2204613"/>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264320"/>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045020"/>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1681607"/>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607307"/>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127706"/>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3029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8500253"/>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8692141"/>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3242110676"/>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0353897"/>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5131974"/>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27054"/>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059832"/>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4364597"/>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911954"/>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3550784"/>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992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781608"/>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210739"/>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8998405"/>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5915245"/>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81040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39391"/>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1594174"/>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658964960"/>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8312747"/>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5128543"/>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5052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3083766"/>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0247372"/>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4022725"/>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1208932"/>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911268"/>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485391"/>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589823"/>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7630909"/>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0430082"/>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9126872"/>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3156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4670775"/>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9647414"/>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589571214"/>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8775685"/>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01555"/>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2504003"/>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1722344"/>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8463577"/>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5547516"/>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1957712"/>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1882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758369105"/>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2395480"/>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0252332"/>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1735118"/>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83581"/>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359365"/>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6439856"/>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436912320"/>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3302136"/>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3340395"/>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43173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96408"/>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1808522"/>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7815208"/>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0332768"/>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0579089"/>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1198638"/>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4826202"/>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40243"/>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8737350"/>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0509027"/>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9792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3940317"/>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9495564"/>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102517080"/>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0364053"/>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1884087"/>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0565425"/>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8475810"/>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9461618"/>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1632676"/>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5588091"/>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4193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886414"/>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8710770"/>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564926"/>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525304"/>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69497"/>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846870"/>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0123316"/>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1647110128"/>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2769764"/>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3520900"/>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311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54106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6455003"/>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3659391"/>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8433473"/>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978266"/>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136325"/>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7370557"/>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3973183"/>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8998078"/>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6544429"/>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4163053"/>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8976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9765918"/>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3971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22180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7829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841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E3BDA5-FD66-403B-98FC-496EF8EA95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7981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E09687-D37D-4FAA-B14A-DB70AF21A2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0896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fld id="{D50B1456-D4D2-4D90-8D7C-C797C57B42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2062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fld id="{751B52B9-B50B-47E6-8AAF-358714A16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003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7800" y="1981200"/>
            <a:ext cx="3733800" cy="4114800"/>
          </a:xfrm>
        </p:spPr>
        <p:txBody>
          <a:bodyPr/>
          <a:lstStyle/>
          <a:p>
            <a:endParaRPr lang="en-US"/>
          </a:p>
        </p:txBody>
      </p:sp>
      <p:sp>
        <p:nvSpPr>
          <p:cNvPr id="5" name="Date Placeholder 4"/>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7239000" y="6248400"/>
            <a:ext cx="1905000" cy="457200"/>
          </a:xfrm>
        </p:spPr>
        <p:txBody>
          <a:bodyPr/>
          <a:lstStyle>
            <a:lvl1pPr>
              <a:defRPr/>
            </a:lvl1pPr>
          </a:lstStyle>
          <a:p>
            <a:fld id="{33219457-3C17-403E-A2EA-4366751E5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883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8853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6764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429000" y="6248400"/>
            <a:ext cx="34290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7239000" y="6248400"/>
            <a:ext cx="1905000" cy="457200"/>
          </a:xfrm>
        </p:spPr>
        <p:txBody>
          <a:bodyPr/>
          <a:lstStyle>
            <a:lvl1pPr>
              <a:defRPr/>
            </a:lvl1pPr>
          </a:lstStyle>
          <a:p>
            <a:fld id="{8E131AC9-E2C0-488D-853D-D746AEE45B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75735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altLang="en-US" noProof="0" smtClean="0"/>
              <a:t>Click to edit Master subtitle style</a:t>
            </a:r>
          </a:p>
        </p:txBody>
      </p:sp>
      <p:sp>
        <p:nvSpPr>
          <p:cNvPr id="38916" name="Rectangle 4"/>
          <p:cNvSpPr>
            <a:spLocks noGrp="1" noChangeArrowheads="1"/>
          </p:cNvSpPr>
          <p:nvPr>
            <p:ph type="dt" sz="quarter" idx="2"/>
          </p:nvPr>
        </p:nvSpPr>
        <p:spPr>
          <a:xfrm>
            <a:off x="685800" y="6248400"/>
            <a:ext cx="1905000" cy="457200"/>
          </a:xfrm>
        </p:spPr>
        <p:txBody>
          <a:bodyPr/>
          <a:lstStyle>
            <a:lvl1pPr>
              <a:defRPr>
                <a:solidFill>
                  <a:srgbClr val="EAEAEA"/>
                </a:solidFill>
              </a:defRPr>
            </a:lvl1pPr>
          </a:lstStyle>
          <a:p>
            <a:endParaRPr lang="en-US" altLang="en-US"/>
          </a:p>
        </p:txBody>
      </p:sp>
      <p:sp>
        <p:nvSpPr>
          <p:cNvPr id="38917" name="Rectangle 5"/>
          <p:cNvSpPr>
            <a:spLocks noGrp="1" noChangeArrowheads="1"/>
          </p:cNvSpPr>
          <p:nvPr>
            <p:ph type="ftr" sz="quarter" idx="3"/>
          </p:nvPr>
        </p:nvSpPr>
        <p:spPr>
          <a:xfrm>
            <a:off x="3124200" y="6248400"/>
            <a:ext cx="2895600" cy="457200"/>
          </a:xfrm>
        </p:spPr>
        <p:txBody>
          <a:bodyPr/>
          <a:lstStyle>
            <a:lvl1pPr>
              <a:defRPr>
                <a:solidFill>
                  <a:srgbClr val="EAEAEA"/>
                </a:solidFill>
              </a:defRPr>
            </a:lvl1pPr>
          </a:lstStyle>
          <a:p>
            <a:endParaRPr lang="en-US" altLang="en-US"/>
          </a:p>
        </p:txBody>
      </p:sp>
      <p:sp>
        <p:nvSpPr>
          <p:cNvPr id="38918" name="Rectangle 6"/>
          <p:cNvSpPr>
            <a:spLocks noGrp="1" noChangeArrowheads="1"/>
          </p:cNvSpPr>
          <p:nvPr>
            <p:ph type="sldNum" sz="quarter" idx="4"/>
          </p:nvPr>
        </p:nvSpPr>
        <p:spPr>
          <a:xfrm>
            <a:off x="6553200" y="6248400"/>
            <a:ext cx="1905000" cy="457200"/>
          </a:xfrm>
        </p:spPr>
        <p:txBody>
          <a:bodyPr/>
          <a:lstStyle>
            <a:lvl1pPr>
              <a:defRPr>
                <a:solidFill>
                  <a:srgbClr val="EAEAEA"/>
                </a:solidFill>
              </a:defRPr>
            </a:lvl1pPr>
          </a:lstStyle>
          <a:p>
            <a:fld id="{34380AA9-C70B-4A7B-B687-931E9D286D41}" type="slidenum">
              <a:rPr lang="en-US" altLang="en-US"/>
              <a:pPr/>
              <a:t>‹#›</a:t>
            </a:fld>
            <a:endParaRPr lang="en-US" altLang="en-US"/>
          </a:p>
        </p:txBody>
      </p:sp>
    </p:spTree>
    <p:extLst>
      <p:ext uri="{BB962C8B-B14F-4D97-AF65-F5344CB8AC3E}">
        <p14:creationId xmlns:p14="http://schemas.microsoft.com/office/powerpoint/2010/main" val="26725915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0DFC5-D462-44AA-A185-7285B8F8C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22361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23526-C712-45EF-A44D-FAE4B0C1C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7710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5EECC-9B53-4DB5-8E7E-03F08591C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48742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E517FE6-54C5-4EB8-981E-882FE9839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71152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886534-120A-48B0-95E1-0231376A64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611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5C443E-D6BA-4FAA-A06B-7D082D7F5B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4180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BB910-53DD-44E0-A3E3-A10ED9071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7561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8318B-6876-40BD-9C49-96E79E28D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342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1.jpeg"/><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1.jpeg"/><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image" Target="../media/image1.jpeg"/><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image" Target="../media/image1.jpeg"/><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1.jpeg"/><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jpeg"/><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image" Target="../media/image1.jpeg"/><Relationship Id="rId2" Type="http://schemas.openxmlformats.org/officeDocument/2006/relationships/slideLayout" Target="../slideLayouts/slideLayout227.xml"/><Relationship Id="rId16" Type="http://schemas.openxmlformats.org/officeDocument/2006/relationships/theme" Target="../theme/theme1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image" Target="../media/image1.jpeg"/><Relationship Id="rId2" Type="http://schemas.openxmlformats.org/officeDocument/2006/relationships/slideLayout" Target="../slideLayouts/slideLayout242.xml"/><Relationship Id="rId16" Type="http://schemas.openxmlformats.org/officeDocument/2006/relationships/theme" Target="../theme/theme17.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image" Target="../media/image1.jpeg"/><Relationship Id="rId2" Type="http://schemas.openxmlformats.org/officeDocument/2006/relationships/slideLayout" Target="../slideLayouts/slideLayout257.xml"/><Relationship Id="rId16" Type="http://schemas.openxmlformats.org/officeDocument/2006/relationships/theme" Target="../theme/theme18.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image" Target="../media/image1.jpeg"/><Relationship Id="rId2" Type="http://schemas.openxmlformats.org/officeDocument/2006/relationships/slideLayout" Target="../slideLayouts/slideLayout272.xml"/><Relationship Id="rId16" Type="http://schemas.openxmlformats.org/officeDocument/2006/relationships/theme" Target="../theme/theme19.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image" Target="../media/image1.jpeg"/><Relationship Id="rId2" Type="http://schemas.openxmlformats.org/officeDocument/2006/relationships/slideLayout" Target="../slideLayouts/slideLayout287.xml"/><Relationship Id="rId16" Type="http://schemas.openxmlformats.org/officeDocument/2006/relationships/theme" Target="../theme/theme20.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image" Target="../media/image1.jpeg"/><Relationship Id="rId2" Type="http://schemas.openxmlformats.org/officeDocument/2006/relationships/slideLayout" Target="../slideLayouts/slideLayout302.xml"/><Relationship Id="rId16" Type="http://schemas.openxmlformats.org/officeDocument/2006/relationships/theme" Target="../theme/theme21.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image" Target="../media/image1.jpeg"/><Relationship Id="rId2" Type="http://schemas.openxmlformats.org/officeDocument/2006/relationships/slideLayout" Target="../slideLayouts/slideLayout317.xml"/><Relationship Id="rId16" Type="http://schemas.openxmlformats.org/officeDocument/2006/relationships/theme" Target="../theme/theme22.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17" Type="http://schemas.openxmlformats.org/officeDocument/2006/relationships/image" Target="../media/image1.jpeg"/><Relationship Id="rId2" Type="http://schemas.openxmlformats.org/officeDocument/2006/relationships/slideLayout" Target="../slideLayouts/slideLayout332.xml"/><Relationship Id="rId16" Type="http://schemas.openxmlformats.org/officeDocument/2006/relationships/theme" Target="../theme/theme23.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17" Type="http://schemas.openxmlformats.org/officeDocument/2006/relationships/image" Target="../media/image1.jpeg"/><Relationship Id="rId2" Type="http://schemas.openxmlformats.org/officeDocument/2006/relationships/slideLayout" Target="../slideLayouts/slideLayout347.xml"/><Relationship Id="rId16" Type="http://schemas.openxmlformats.org/officeDocument/2006/relationships/theme" Target="../theme/theme24.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image" Target="../media/image1.jpeg"/><Relationship Id="rId2" Type="http://schemas.openxmlformats.org/officeDocument/2006/relationships/slideLayout" Target="../slideLayouts/slideLayout362.xml"/><Relationship Id="rId16" Type="http://schemas.openxmlformats.org/officeDocument/2006/relationships/theme" Target="../theme/theme25.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slideLayout" Target="../slideLayouts/slideLayout38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17" Type="http://schemas.openxmlformats.org/officeDocument/2006/relationships/image" Target="../media/image1.jpeg"/><Relationship Id="rId2" Type="http://schemas.openxmlformats.org/officeDocument/2006/relationships/slideLayout" Target="../slideLayouts/slideLayout377.xml"/><Relationship Id="rId16" Type="http://schemas.openxmlformats.org/officeDocument/2006/relationships/theme" Target="../theme/theme26.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5" Type="http://schemas.openxmlformats.org/officeDocument/2006/relationships/slideLayout" Target="../slideLayouts/slideLayout39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slideLayout" Target="../slideLayouts/slideLayout38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17" Type="http://schemas.openxmlformats.org/officeDocument/2006/relationships/image" Target="../media/image1.jpeg"/><Relationship Id="rId2" Type="http://schemas.openxmlformats.org/officeDocument/2006/relationships/slideLayout" Target="../slideLayouts/slideLayout392.xml"/><Relationship Id="rId16" Type="http://schemas.openxmlformats.org/officeDocument/2006/relationships/theme" Target="../theme/theme27.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slideLayout" Target="../slideLayouts/slideLayout40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slideLayout" Target="../slideLayouts/slideLayout418.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17" Type="http://schemas.openxmlformats.org/officeDocument/2006/relationships/image" Target="../media/image1.jpeg"/><Relationship Id="rId2" Type="http://schemas.openxmlformats.org/officeDocument/2006/relationships/slideLayout" Target="../slideLayouts/slideLayout407.xml"/><Relationship Id="rId16" Type="http://schemas.openxmlformats.org/officeDocument/2006/relationships/theme" Target="../theme/theme28.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5" Type="http://schemas.openxmlformats.org/officeDocument/2006/relationships/slideLayout" Target="../slideLayouts/slideLayout42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 Id="rId14" Type="http://schemas.openxmlformats.org/officeDocument/2006/relationships/slideLayout" Target="../slideLayouts/slideLayout41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17" Type="http://schemas.openxmlformats.org/officeDocument/2006/relationships/image" Target="../media/image1.jpeg"/><Relationship Id="rId2" Type="http://schemas.openxmlformats.org/officeDocument/2006/relationships/slideLayout" Target="../slideLayouts/slideLayout422.xml"/><Relationship Id="rId16" Type="http://schemas.openxmlformats.org/officeDocument/2006/relationships/theme" Target="../theme/theme29.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5" Type="http://schemas.openxmlformats.org/officeDocument/2006/relationships/slideLayout" Target="../slideLayouts/slideLayout43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17" Type="http://schemas.openxmlformats.org/officeDocument/2006/relationships/image" Target="../media/image1.jpeg"/><Relationship Id="rId2" Type="http://schemas.openxmlformats.org/officeDocument/2006/relationships/slideLayout" Target="../slideLayouts/slideLayout437.xml"/><Relationship Id="rId16" Type="http://schemas.openxmlformats.org/officeDocument/2006/relationships/theme" Target="../theme/theme30.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slideLayout" Target="../slideLayouts/slideLayout45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slideLayout" Target="../slideLayouts/slideLayout44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17" Type="http://schemas.openxmlformats.org/officeDocument/2006/relationships/image" Target="../media/image1.jpeg"/><Relationship Id="rId2" Type="http://schemas.openxmlformats.org/officeDocument/2006/relationships/slideLayout" Target="../slideLayouts/slideLayout452.xml"/><Relationship Id="rId16" Type="http://schemas.openxmlformats.org/officeDocument/2006/relationships/theme" Target="../theme/theme31.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slideLayout" Target="../slideLayouts/slideLayout465.xml"/><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slideLayout" Target="../slideLayouts/slideLayout46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slideLayout" Target="../slideLayouts/slideLayout478.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slideLayout" Target="../slideLayouts/slideLayout477.xml"/><Relationship Id="rId17" Type="http://schemas.openxmlformats.org/officeDocument/2006/relationships/image" Target="../media/image1.jpeg"/><Relationship Id="rId2" Type="http://schemas.openxmlformats.org/officeDocument/2006/relationships/slideLayout" Target="../slideLayouts/slideLayout467.xml"/><Relationship Id="rId16" Type="http://schemas.openxmlformats.org/officeDocument/2006/relationships/theme" Target="../theme/theme32.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5" Type="http://schemas.openxmlformats.org/officeDocument/2006/relationships/slideLayout" Target="../slideLayouts/slideLayout48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slideLayout" Target="../slideLayouts/slideLayout47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88.xml"/><Relationship Id="rId13" Type="http://schemas.openxmlformats.org/officeDocument/2006/relationships/slideLayout" Target="../slideLayouts/slideLayout493.xml"/><Relationship Id="rId3" Type="http://schemas.openxmlformats.org/officeDocument/2006/relationships/slideLayout" Target="../slideLayouts/slideLayout483.xml"/><Relationship Id="rId7" Type="http://schemas.openxmlformats.org/officeDocument/2006/relationships/slideLayout" Target="../slideLayouts/slideLayout487.xml"/><Relationship Id="rId12" Type="http://schemas.openxmlformats.org/officeDocument/2006/relationships/slideLayout" Target="../slideLayouts/slideLayout492.xml"/><Relationship Id="rId17" Type="http://schemas.openxmlformats.org/officeDocument/2006/relationships/image" Target="../media/image1.jpeg"/><Relationship Id="rId2" Type="http://schemas.openxmlformats.org/officeDocument/2006/relationships/slideLayout" Target="../slideLayouts/slideLayout482.xml"/><Relationship Id="rId16" Type="http://schemas.openxmlformats.org/officeDocument/2006/relationships/theme" Target="../theme/theme33.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5" Type="http://schemas.openxmlformats.org/officeDocument/2006/relationships/slideLayout" Target="../slideLayouts/slideLayout485.xml"/><Relationship Id="rId15" Type="http://schemas.openxmlformats.org/officeDocument/2006/relationships/slideLayout" Target="../slideLayouts/slideLayout495.xml"/><Relationship Id="rId10" Type="http://schemas.openxmlformats.org/officeDocument/2006/relationships/slideLayout" Target="../slideLayouts/slideLayout490.xml"/><Relationship Id="rId4" Type="http://schemas.openxmlformats.org/officeDocument/2006/relationships/slideLayout" Target="../slideLayouts/slideLayout484.xml"/><Relationship Id="rId9" Type="http://schemas.openxmlformats.org/officeDocument/2006/relationships/slideLayout" Target="../slideLayouts/slideLayout489.xml"/><Relationship Id="rId14" Type="http://schemas.openxmlformats.org/officeDocument/2006/relationships/slideLayout" Target="../slideLayouts/slideLayout49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slideLayout" Target="../slideLayouts/slideLayout508.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slideLayout" Target="../slideLayouts/slideLayout507.xml"/><Relationship Id="rId17" Type="http://schemas.openxmlformats.org/officeDocument/2006/relationships/image" Target="../media/image1.jpeg"/><Relationship Id="rId2" Type="http://schemas.openxmlformats.org/officeDocument/2006/relationships/slideLayout" Target="../slideLayouts/slideLayout497.xml"/><Relationship Id="rId16" Type="http://schemas.openxmlformats.org/officeDocument/2006/relationships/theme" Target="../theme/theme34.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slideLayout" Target="../slideLayouts/slideLayout51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slideLayout" Target="../slideLayouts/slideLayout50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18.xml"/><Relationship Id="rId13" Type="http://schemas.openxmlformats.org/officeDocument/2006/relationships/slideLayout" Target="../slideLayouts/slideLayout523.xml"/><Relationship Id="rId3" Type="http://schemas.openxmlformats.org/officeDocument/2006/relationships/slideLayout" Target="../slideLayouts/slideLayout513.xml"/><Relationship Id="rId7" Type="http://schemas.openxmlformats.org/officeDocument/2006/relationships/slideLayout" Target="../slideLayouts/slideLayout517.xml"/><Relationship Id="rId12" Type="http://schemas.openxmlformats.org/officeDocument/2006/relationships/slideLayout" Target="../slideLayouts/slideLayout522.xml"/><Relationship Id="rId17" Type="http://schemas.openxmlformats.org/officeDocument/2006/relationships/image" Target="../media/image1.jpeg"/><Relationship Id="rId2" Type="http://schemas.openxmlformats.org/officeDocument/2006/relationships/slideLayout" Target="../slideLayouts/slideLayout512.xml"/><Relationship Id="rId16" Type="http://schemas.openxmlformats.org/officeDocument/2006/relationships/theme" Target="../theme/theme35.xml"/><Relationship Id="rId1" Type="http://schemas.openxmlformats.org/officeDocument/2006/relationships/slideLayout" Target="../slideLayouts/slideLayout511.xml"/><Relationship Id="rId6" Type="http://schemas.openxmlformats.org/officeDocument/2006/relationships/slideLayout" Target="../slideLayouts/slideLayout516.xml"/><Relationship Id="rId11" Type="http://schemas.openxmlformats.org/officeDocument/2006/relationships/slideLayout" Target="../slideLayouts/slideLayout521.xml"/><Relationship Id="rId5" Type="http://schemas.openxmlformats.org/officeDocument/2006/relationships/slideLayout" Target="../slideLayouts/slideLayout515.xml"/><Relationship Id="rId15" Type="http://schemas.openxmlformats.org/officeDocument/2006/relationships/slideLayout" Target="../slideLayouts/slideLayout525.xml"/><Relationship Id="rId10" Type="http://schemas.openxmlformats.org/officeDocument/2006/relationships/slideLayout" Target="../slideLayouts/slideLayout520.xml"/><Relationship Id="rId4" Type="http://schemas.openxmlformats.org/officeDocument/2006/relationships/slideLayout" Target="../slideLayouts/slideLayout514.xml"/><Relationship Id="rId9" Type="http://schemas.openxmlformats.org/officeDocument/2006/relationships/slideLayout" Target="../slideLayouts/slideLayout519.xml"/><Relationship Id="rId14" Type="http://schemas.openxmlformats.org/officeDocument/2006/relationships/slideLayout" Target="../slideLayouts/slideLayout52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33.xml"/><Relationship Id="rId13" Type="http://schemas.openxmlformats.org/officeDocument/2006/relationships/slideLayout" Target="../slideLayouts/slideLayout538.xml"/><Relationship Id="rId3" Type="http://schemas.openxmlformats.org/officeDocument/2006/relationships/slideLayout" Target="../slideLayouts/slideLayout528.xml"/><Relationship Id="rId7" Type="http://schemas.openxmlformats.org/officeDocument/2006/relationships/slideLayout" Target="../slideLayouts/slideLayout532.xml"/><Relationship Id="rId12" Type="http://schemas.openxmlformats.org/officeDocument/2006/relationships/slideLayout" Target="../slideLayouts/slideLayout537.xml"/><Relationship Id="rId17" Type="http://schemas.openxmlformats.org/officeDocument/2006/relationships/image" Target="../media/image1.jpeg"/><Relationship Id="rId2" Type="http://schemas.openxmlformats.org/officeDocument/2006/relationships/slideLayout" Target="../slideLayouts/slideLayout527.xml"/><Relationship Id="rId16" Type="http://schemas.openxmlformats.org/officeDocument/2006/relationships/theme" Target="../theme/theme36.xml"/><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5" Type="http://schemas.openxmlformats.org/officeDocument/2006/relationships/slideLayout" Target="../slideLayouts/slideLayout530.xml"/><Relationship Id="rId15" Type="http://schemas.openxmlformats.org/officeDocument/2006/relationships/slideLayout" Target="../slideLayouts/slideLayout540.xml"/><Relationship Id="rId10" Type="http://schemas.openxmlformats.org/officeDocument/2006/relationships/slideLayout" Target="../slideLayouts/slideLayout535.xml"/><Relationship Id="rId4" Type="http://schemas.openxmlformats.org/officeDocument/2006/relationships/slideLayout" Target="../slideLayouts/slideLayout529.xml"/><Relationship Id="rId9" Type="http://schemas.openxmlformats.org/officeDocument/2006/relationships/slideLayout" Target="../slideLayouts/slideLayout534.xml"/><Relationship Id="rId14" Type="http://schemas.openxmlformats.org/officeDocument/2006/relationships/slideLayout" Target="../slideLayouts/slideLayout53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17" Type="http://schemas.openxmlformats.org/officeDocument/2006/relationships/image" Target="../media/image1.jpeg"/><Relationship Id="rId2" Type="http://schemas.openxmlformats.org/officeDocument/2006/relationships/slideLayout" Target="../slideLayouts/slideLayout542.xml"/><Relationship Id="rId16" Type="http://schemas.openxmlformats.org/officeDocument/2006/relationships/theme" Target="../theme/theme37.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slideLayout" Target="../slideLayouts/slideLayout555.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63.xml"/><Relationship Id="rId13" Type="http://schemas.openxmlformats.org/officeDocument/2006/relationships/slideLayout" Target="../slideLayouts/slideLayout568.xml"/><Relationship Id="rId3" Type="http://schemas.openxmlformats.org/officeDocument/2006/relationships/slideLayout" Target="../slideLayouts/slideLayout558.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17" Type="http://schemas.openxmlformats.org/officeDocument/2006/relationships/image" Target="../media/image1.jpeg"/><Relationship Id="rId2" Type="http://schemas.openxmlformats.org/officeDocument/2006/relationships/slideLayout" Target="../slideLayouts/slideLayout557.xml"/><Relationship Id="rId16" Type="http://schemas.openxmlformats.org/officeDocument/2006/relationships/theme" Target="../theme/theme38.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10" Type="http://schemas.openxmlformats.org/officeDocument/2006/relationships/slideLayout" Target="../slideLayouts/slideLayout565.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78.xml"/><Relationship Id="rId13" Type="http://schemas.openxmlformats.org/officeDocument/2006/relationships/slideLayout" Target="../slideLayouts/slideLayout583.xml"/><Relationship Id="rId3" Type="http://schemas.openxmlformats.org/officeDocument/2006/relationships/slideLayout" Target="../slideLayouts/slideLayout573.xml"/><Relationship Id="rId7" Type="http://schemas.openxmlformats.org/officeDocument/2006/relationships/slideLayout" Target="../slideLayouts/slideLayout577.xml"/><Relationship Id="rId12" Type="http://schemas.openxmlformats.org/officeDocument/2006/relationships/slideLayout" Target="../slideLayouts/slideLayout582.xml"/><Relationship Id="rId17" Type="http://schemas.openxmlformats.org/officeDocument/2006/relationships/image" Target="../media/image1.jpeg"/><Relationship Id="rId2" Type="http://schemas.openxmlformats.org/officeDocument/2006/relationships/slideLayout" Target="../slideLayouts/slideLayout572.xml"/><Relationship Id="rId16" Type="http://schemas.openxmlformats.org/officeDocument/2006/relationships/theme" Target="../theme/theme39.xml"/><Relationship Id="rId1" Type="http://schemas.openxmlformats.org/officeDocument/2006/relationships/slideLayout" Target="../slideLayouts/slideLayout571.xml"/><Relationship Id="rId6" Type="http://schemas.openxmlformats.org/officeDocument/2006/relationships/slideLayout" Target="../slideLayouts/slideLayout576.xml"/><Relationship Id="rId11" Type="http://schemas.openxmlformats.org/officeDocument/2006/relationships/slideLayout" Target="../slideLayouts/slideLayout581.xml"/><Relationship Id="rId5" Type="http://schemas.openxmlformats.org/officeDocument/2006/relationships/slideLayout" Target="../slideLayouts/slideLayout575.xml"/><Relationship Id="rId15" Type="http://schemas.openxmlformats.org/officeDocument/2006/relationships/slideLayout" Target="../slideLayouts/slideLayout585.xml"/><Relationship Id="rId10" Type="http://schemas.openxmlformats.org/officeDocument/2006/relationships/slideLayout" Target="../slideLayouts/slideLayout580.xml"/><Relationship Id="rId4" Type="http://schemas.openxmlformats.org/officeDocument/2006/relationships/slideLayout" Target="../slideLayouts/slideLayout574.xml"/><Relationship Id="rId9" Type="http://schemas.openxmlformats.org/officeDocument/2006/relationships/slideLayout" Target="../slideLayouts/slideLayout579.xml"/><Relationship Id="rId14" Type="http://schemas.openxmlformats.org/officeDocument/2006/relationships/slideLayout" Target="../slideLayouts/slideLayout5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93.xml"/><Relationship Id="rId13" Type="http://schemas.openxmlformats.org/officeDocument/2006/relationships/slideLayout" Target="../slideLayouts/slideLayout598.xml"/><Relationship Id="rId3" Type="http://schemas.openxmlformats.org/officeDocument/2006/relationships/slideLayout" Target="../slideLayouts/slideLayout588.xml"/><Relationship Id="rId7" Type="http://schemas.openxmlformats.org/officeDocument/2006/relationships/slideLayout" Target="../slideLayouts/slideLayout592.xml"/><Relationship Id="rId12" Type="http://schemas.openxmlformats.org/officeDocument/2006/relationships/slideLayout" Target="../slideLayouts/slideLayout597.xml"/><Relationship Id="rId17" Type="http://schemas.openxmlformats.org/officeDocument/2006/relationships/image" Target="../media/image1.jpeg"/><Relationship Id="rId2" Type="http://schemas.openxmlformats.org/officeDocument/2006/relationships/slideLayout" Target="../slideLayouts/slideLayout587.xml"/><Relationship Id="rId16" Type="http://schemas.openxmlformats.org/officeDocument/2006/relationships/theme" Target="../theme/theme40.xml"/><Relationship Id="rId1" Type="http://schemas.openxmlformats.org/officeDocument/2006/relationships/slideLayout" Target="../slideLayouts/slideLayout586.xml"/><Relationship Id="rId6" Type="http://schemas.openxmlformats.org/officeDocument/2006/relationships/slideLayout" Target="../slideLayouts/slideLayout591.xml"/><Relationship Id="rId11" Type="http://schemas.openxmlformats.org/officeDocument/2006/relationships/slideLayout" Target="../slideLayouts/slideLayout596.xml"/><Relationship Id="rId5" Type="http://schemas.openxmlformats.org/officeDocument/2006/relationships/slideLayout" Target="../slideLayouts/slideLayout590.xml"/><Relationship Id="rId15" Type="http://schemas.openxmlformats.org/officeDocument/2006/relationships/slideLayout" Target="../slideLayouts/slideLayout600.xml"/><Relationship Id="rId10" Type="http://schemas.openxmlformats.org/officeDocument/2006/relationships/slideLayout" Target="../slideLayouts/slideLayout595.xml"/><Relationship Id="rId4" Type="http://schemas.openxmlformats.org/officeDocument/2006/relationships/slideLayout" Target="../slideLayouts/slideLayout589.xml"/><Relationship Id="rId9" Type="http://schemas.openxmlformats.org/officeDocument/2006/relationships/slideLayout" Target="../slideLayouts/slideLayout594.xml"/><Relationship Id="rId14" Type="http://schemas.openxmlformats.org/officeDocument/2006/relationships/slideLayout" Target="../slideLayouts/slideLayout59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slideLayout" Target="../slideLayouts/slideLayout613.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17" Type="http://schemas.openxmlformats.org/officeDocument/2006/relationships/image" Target="../media/image1.jpeg"/><Relationship Id="rId2" Type="http://schemas.openxmlformats.org/officeDocument/2006/relationships/slideLayout" Target="../slideLayouts/slideLayout602.xml"/><Relationship Id="rId16" Type="http://schemas.openxmlformats.org/officeDocument/2006/relationships/theme" Target="../theme/theme41.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5" Type="http://schemas.openxmlformats.org/officeDocument/2006/relationships/slideLayout" Target="../slideLayouts/slideLayout615.xml"/><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 Id="rId14" Type="http://schemas.openxmlformats.org/officeDocument/2006/relationships/slideLayout" Target="../slideLayouts/slideLayout614.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623.xml"/><Relationship Id="rId13" Type="http://schemas.openxmlformats.org/officeDocument/2006/relationships/slideLayout" Target="../slideLayouts/slideLayout628.xml"/><Relationship Id="rId3" Type="http://schemas.openxmlformats.org/officeDocument/2006/relationships/slideLayout" Target="../slideLayouts/slideLayout618.xml"/><Relationship Id="rId7" Type="http://schemas.openxmlformats.org/officeDocument/2006/relationships/slideLayout" Target="../slideLayouts/slideLayout622.xml"/><Relationship Id="rId12" Type="http://schemas.openxmlformats.org/officeDocument/2006/relationships/slideLayout" Target="../slideLayouts/slideLayout627.xml"/><Relationship Id="rId17" Type="http://schemas.openxmlformats.org/officeDocument/2006/relationships/image" Target="../media/image1.jpeg"/><Relationship Id="rId2" Type="http://schemas.openxmlformats.org/officeDocument/2006/relationships/slideLayout" Target="../slideLayouts/slideLayout617.xml"/><Relationship Id="rId16" Type="http://schemas.openxmlformats.org/officeDocument/2006/relationships/theme" Target="../theme/theme42.xml"/><Relationship Id="rId1" Type="http://schemas.openxmlformats.org/officeDocument/2006/relationships/slideLayout" Target="../slideLayouts/slideLayout616.xml"/><Relationship Id="rId6" Type="http://schemas.openxmlformats.org/officeDocument/2006/relationships/slideLayout" Target="../slideLayouts/slideLayout621.xml"/><Relationship Id="rId11" Type="http://schemas.openxmlformats.org/officeDocument/2006/relationships/slideLayout" Target="../slideLayouts/slideLayout626.xml"/><Relationship Id="rId5" Type="http://schemas.openxmlformats.org/officeDocument/2006/relationships/slideLayout" Target="../slideLayouts/slideLayout620.xml"/><Relationship Id="rId15" Type="http://schemas.openxmlformats.org/officeDocument/2006/relationships/slideLayout" Target="../slideLayouts/slideLayout630.xml"/><Relationship Id="rId10" Type="http://schemas.openxmlformats.org/officeDocument/2006/relationships/slideLayout" Target="../slideLayouts/slideLayout625.xml"/><Relationship Id="rId4" Type="http://schemas.openxmlformats.org/officeDocument/2006/relationships/slideLayout" Target="../slideLayouts/slideLayout619.xml"/><Relationship Id="rId9" Type="http://schemas.openxmlformats.org/officeDocument/2006/relationships/slideLayout" Target="../slideLayouts/slideLayout624.xml"/><Relationship Id="rId14" Type="http://schemas.openxmlformats.org/officeDocument/2006/relationships/slideLayout" Target="../slideLayouts/slideLayout629.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638.xml"/><Relationship Id="rId13" Type="http://schemas.openxmlformats.org/officeDocument/2006/relationships/slideLayout" Target="../slideLayouts/slideLayout643.xml"/><Relationship Id="rId3" Type="http://schemas.openxmlformats.org/officeDocument/2006/relationships/slideLayout" Target="../slideLayouts/slideLayout633.xml"/><Relationship Id="rId7" Type="http://schemas.openxmlformats.org/officeDocument/2006/relationships/slideLayout" Target="../slideLayouts/slideLayout637.xml"/><Relationship Id="rId12" Type="http://schemas.openxmlformats.org/officeDocument/2006/relationships/slideLayout" Target="../slideLayouts/slideLayout642.xml"/><Relationship Id="rId17" Type="http://schemas.openxmlformats.org/officeDocument/2006/relationships/image" Target="../media/image1.jpeg"/><Relationship Id="rId2" Type="http://schemas.openxmlformats.org/officeDocument/2006/relationships/slideLayout" Target="../slideLayouts/slideLayout632.xml"/><Relationship Id="rId16" Type="http://schemas.openxmlformats.org/officeDocument/2006/relationships/theme" Target="../theme/theme43.xml"/><Relationship Id="rId1" Type="http://schemas.openxmlformats.org/officeDocument/2006/relationships/slideLayout" Target="../slideLayouts/slideLayout631.xml"/><Relationship Id="rId6" Type="http://schemas.openxmlformats.org/officeDocument/2006/relationships/slideLayout" Target="../slideLayouts/slideLayout636.xml"/><Relationship Id="rId11" Type="http://schemas.openxmlformats.org/officeDocument/2006/relationships/slideLayout" Target="../slideLayouts/slideLayout641.xml"/><Relationship Id="rId5" Type="http://schemas.openxmlformats.org/officeDocument/2006/relationships/slideLayout" Target="../slideLayouts/slideLayout635.xml"/><Relationship Id="rId15" Type="http://schemas.openxmlformats.org/officeDocument/2006/relationships/slideLayout" Target="../slideLayouts/slideLayout645.xml"/><Relationship Id="rId10" Type="http://schemas.openxmlformats.org/officeDocument/2006/relationships/slideLayout" Target="../slideLayouts/slideLayout640.xml"/><Relationship Id="rId4" Type="http://schemas.openxmlformats.org/officeDocument/2006/relationships/slideLayout" Target="../slideLayouts/slideLayout634.xml"/><Relationship Id="rId9" Type="http://schemas.openxmlformats.org/officeDocument/2006/relationships/slideLayout" Target="../slideLayouts/slideLayout639.xml"/><Relationship Id="rId14" Type="http://schemas.openxmlformats.org/officeDocument/2006/relationships/slideLayout" Target="../slideLayouts/slideLayout644.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slideLayout" Target="../slideLayouts/slideLayout658.xml"/><Relationship Id="rId3" Type="http://schemas.openxmlformats.org/officeDocument/2006/relationships/slideLayout" Target="../slideLayouts/slideLayout648.xml"/><Relationship Id="rId7" Type="http://schemas.openxmlformats.org/officeDocument/2006/relationships/slideLayout" Target="../slideLayouts/slideLayout652.xml"/><Relationship Id="rId12" Type="http://schemas.openxmlformats.org/officeDocument/2006/relationships/slideLayout" Target="../slideLayouts/slideLayout657.xml"/><Relationship Id="rId17" Type="http://schemas.openxmlformats.org/officeDocument/2006/relationships/image" Target="../media/image1.jpeg"/><Relationship Id="rId2" Type="http://schemas.openxmlformats.org/officeDocument/2006/relationships/slideLayout" Target="../slideLayouts/slideLayout647.xml"/><Relationship Id="rId16" Type="http://schemas.openxmlformats.org/officeDocument/2006/relationships/theme" Target="../theme/theme44.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5" Type="http://schemas.openxmlformats.org/officeDocument/2006/relationships/slideLayout" Target="../slideLayouts/slideLayout650.xml"/><Relationship Id="rId15" Type="http://schemas.openxmlformats.org/officeDocument/2006/relationships/slideLayout" Target="../slideLayouts/slideLayout660.xml"/><Relationship Id="rId10" Type="http://schemas.openxmlformats.org/officeDocument/2006/relationships/slideLayout" Target="../slideLayouts/slideLayout655.xml"/><Relationship Id="rId4" Type="http://schemas.openxmlformats.org/officeDocument/2006/relationships/slideLayout" Target="../slideLayouts/slideLayout649.xml"/><Relationship Id="rId9" Type="http://schemas.openxmlformats.org/officeDocument/2006/relationships/slideLayout" Target="../slideLayouts/slideLayout654.xml"/><Relationship Id="rId14" Type="http://schemas.openxmlformats.org/officeDocument/2006/relationships/slideLayout" Target="../slideLayouts/slideLayout659.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slideLayout" Target="../slideLayouts/slideLayout673.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17" Type="http://schemas.openxmlformats.org/officeDocument/2006/relationships/image" Target="../media/image1.jpeg"/><Relationship Id="rId2" Type="http://schemas.openxmlformats.org/officeDocument/2006/relationships/slideLayout" Target="../slideLayouts/slideLayout662.xml"/><Relationship Id="rId16" Type="http://schemas.openxmlformats.org/officeDocument/2006/relationships/theme" Target="../theme/theme45.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5" Type="http://schemas.openxmlformats.org/officeDocument/2006/relationships/slideLayout" Target="../slideLayouts/slideLayout67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slideLayout" Target="../slideLayouts/slideLayout67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83.xml"/><Relationship Id="rId13" Type="http://schemas.openxmlformats.org/officeDocument/2006/relationships/slideLayout" Target="../slideLayouts/slideLayout688.xml"/><Relationship Id="rId3" Type="http://schemas.openxmlformats.org/officeDocument/2006/relationships/slideLayout" Target="../slideLayouts/slideLayout678.xml"/><Relationship Id="rId7" Type="http://schemas.openxmlformats.org/officeDocument/2006/relationships/slideLayout" Target="../slideLayouts/slideLayout682.xml"/><Relationship Id="rId12" Type="http://schemas.openxmlformats.org/officeDocument/2006/relationships/slideLayout" Target="../slideLayouts/slideLayout687.xml"/><Relationship Id="rId17" Type="http://schemas.openxmlformats.org/officeDocument/2006/relationships/image" Target="../media/image1.jpeg"/><Relationship Id="rId2" Type="http://schemas.openxmlformats.org/officeDocument/2006/relationships/slideLayout" Target="../slideLayouts/slideLayout677.xml"/><Relationship Id="rId16" Type="http://schemas.openxmlformats.org/officeDocument/2006/relationships/theme" Target="../theme/theme46.xml"/><Relationship Id="rId1" Type="http://schemas.openxmlformats.org/officeDocument/2006/relationships/slideLayout" Target="../slideLayouts/slideLayout676.xml"/><Relationship Id="rId6" Type="http://schemas.openxmlformats.org/officeDocument/2006/relationships/slideLayout" Target="../slideLayouts/slideLayout681.xml"/><Relationship Id="rId11" Type="http://schemas.openxmlformats.org/officeDocument/2006/relationships/slideLayout" Target="../slideLayouts/slideLayout686.xml"/><Relationship Id="rId5" Type="http://schemas.openxmlformats.org/officeDocument/2006/relationships/slideLayout" Target="../slideLayouts/slideLayout680.xml"/><Relationship Id="rId15" Type="http://schemas.openxmlformats.org/officeDocument/2006/relationships/slideLayout" Target="../slideLayouts/slideLayout690.xml"/><Relationship Id="rId10" Type="http://schemas.openxmlformats.org/officeDocument/2006/relationships/slideLayout" Target="../slideLayouts/slideLayout685.xml"/><Relationship Id="rId4" Type="http://schemas.openxmlformats.org/officeDocument/2006/relationships/slideLayout" Target="../slideLayouts/slideLayout679.xml"/><Relationship Id="rId9" Type="http://schemas.openxmlformats.org/officeDocument/2006/relationships/slideLayout" Target="../slideLayouts/slideLayout684.xml"/><Relationship Id="rId14" Type="http://schemas.openxmlformats.org/officeDocument/2006/relationships/slideLayout" Target="../slideLayouts/slideLayout689.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98.xml"/><Relationship Id="rId13" Type="http://schemas.openxmlformats.org/officeDocument/2006/relationships/slideLayout" Target="../slideLayouts/slideLayout703.xml"/><Relationship Id="rId3" Type="http://schemas.openxmlformats.org/officeDocument/2006/relationships/slideLayout" Target="../slideLayouts/slideLayout693.xml"/><Relationship Id="rId7" Type="http://schemas.openxmlformats.org/officeDocument/2006/relationships/slideLayout" Target="../slideLayouts/slideLayout697.xml"/><Relationship Id="rId12" Type="http://schemas.openxmlformats.org/officeDocument/2006/relationships/slideLayout" Target="../slideLayouts/slideLayout702.xml"/><Relationship Id="rId17" Type="http://schemas.openxmlformats.org/officeDocument/2006/relationships/image" Target="../media/image1.jpeg"/><Relationship Id="rId2" Type="http://schemas.openxmlformats.org/officeDocument/2006/relationships/slideLayout" Target="../slideLayouts/slideLayout692.xml"/><Relationship Id="rId16" Type="http://schemas.openxmlformats.org/officeDocument/2006/relationships/theme" Target="../theme/theme47.xml"/><Relationship Id="rId1" Type="http://schemas.openxmlformats.org/officeDocument/2006/relationships/slideLayout" Target="../slideLayouts/slideLayout691.xml"/><Relationship Id="rId6" Type="http://schemas.openxmlformats.org/officeDocument/2006/relationships/slideLayout" Target="../slideLayouts/slideLayout696.xml"/><Relationship Id="rId11" Type="http://schemas.openxmlformats.org/officeDocument/2006/relationships/slideLayout" Target="../slideLayouts/slideLayout701.xml"/><Relationship Id="rId5" Type="http://schemas.openxmlformats.org/officeDocument/2006/relationships/slideLayout" Target="../slideLayouts/slideLayout695.xml"/><Relationship Id="rId15" Type="http://schemas.openxmlformats.org/officeDocument/2006/relationships/slideLayout" Target="../slideLayouts/slideLayout705.xml"/><Relationship Id="rId10" Type="http://schemas.openxmlformats.org/officeDocument/2006/relationships/slideLayout" Target="../slideLayouts/slideLayout700.xml"/><Relationship Id="rId4" Type="http://schemas.openxmlformats.org/officeDocument/2006/relationships/slideLayout" Target="../slideLayouts/slideLayout694.xml"/><Relationship Id="rId9" Type="http://schemas.openxmlformats.org/officeDocument/2006/relationships/slideLayout" Target="../slideLayouts/slideLayout699.xml"/><Relationship Id="rId14" Type="http://schemas.openxmlformats.org/officeDocument/2006/relationships/slideLayout" Target="../slideLayouts/slideLayout704.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713.xml"/><Relationship Id="rId13" Type="http://schemas.openxmlformats.org/officeDocument/2006/relationships/slideLayout" Target="../slideLayouts/slideLayout718.xml"/><Relationship Id="rId3" Type="http://schemas.openxmlformats.org/officeDocument/2006/relationships/slideLayout" Target="../slideLayouts/slideLayout708.xml"/><Relationship Id="rId7" Type="http://schemas.openxmlformats.org/officeDocument/2006/relationships/slideLayout" Target="../slideLayouts/slideLayout712.xml"/><Relationship Id="rId12" Type="http://schemas.openxmlformats.org/officeDocument/2006/relationships/slideLayout" Target="../slideLayouts/slideLayout717.xml"/><Relationship Id="rId17" Type="http://schemas.openxmlformats.org/officeDocument/2006/relationships/image" Target="../media/image1.jpeg"/><Relationship Id="rId2" Type="http://schemas.openxmlformats.org/officeDocument/2006/relationships/slideLayout" Target="../slideLayouts/slideLayout707.xml"/><Relationship Id="rId16" Type="http://schemas.openxmlformats.org/officeDocument/2006/relationships/theme" Target="../theme/theme48.xml"/><Relationship Id="rId1" Type="http://schemas.openxmlformats.org/officeDocument/2006/relationships/slideLayout" Target="../slideLayouts/slideLayout706.xml"/><Relationship Id="rId6" Type="http://schemas.openxmlformats.org/officeDocument/2006/relationships/slideLayout" Target="../slideLayouts/slideLayout711.xml"/><Relationship Id="rId11" Type="http://schemas.openxmlformats.org/officeDocument/2006/relationships/slideLayout" Target="../slideLayouts/slideLayout716.xml"/><Relationship Id="rId5" Type="http://schemas.openxmlformats.org/officeDocument/2006/relationships/slideLayout" Target="../slideLayouts/slideLayout710.xml"/><Relationship Id="rId15" Type="http://schemas.openxmlformats.org/officeDocument/2006/relationships/slideLayout" Target="../slideLayouts/slideLayout720.xml"/><Relationship Id="rId10" Type="http://schemas.openxmlformats.org/officeDocument/2006/relationships/slideLayout" Target="../slideLayouts/slideLayout715.xml"/><Relationship Id="rId4" Type="http://schemas.openxmlformats.org/officeDocument/2006/relationships/slideLayout" Target="../slideLayouts/slideLayout709.xml"/><Relationship Id="rId9" Type="http://schemas.openxmlformats.org/officeDocument/2006/relationships/slideLayout" Target="../slideLayouts/slideLayout714.xml"/><Relationship Id="rId14" Type="http://schemas.openxmlformats.org/officeDocument/2006/relationships/slideLayout" Target="../slideLayouts/slideLayout719.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728.xml"/><Relationship Id="rId13" Type="http://schemas.openxmlformats.org/officeDocument/2006/relationships/slideLayout" Target="../slideLayouts/slideLayout733.xml"/><Relationship Id="rId3" Type="http://schemas.openxmlformats.org/officeDocument/2006/relationships/slideLayout" Target="../slideLayouts/slideLayout723.xml"/><Relationship Id="rId7" Type="http://schemas.openxmlformats.org/officeDocument/2006/relationships/slideLayout" Target="../slideLayouts/slideLayout727.xml"/><Relationship Id="rId12" Type="http://schemas.openxmlformats.org/officeDocument/2006/relationships/slideLayout" Target="../slideLayouts/slideLayout732.xml"/><Relationship Id="rId17" Type="http://schemas.openxmlformats.org/officeDocument/2006/relationships/image" Target="../media/image1.jpeg"/><Relationship Id="rId2" Type="http://schemas.openxmlformats.org/officeDocument/2006/relationships/slideLayout" Target="../slideLayouts/slideLayout722.xml"/><Relationship Id="rId16" Type="http://schemas.openxmlformats.org/officeDocument/2006/relationships/theme" Target="../theme/theme49.xml"/><Relationship Id="rId1" Type="http://schemas.openxmlformats.org/officeDocument/2006/relationships/slideLayout" Target="../slideLayouts/slideLayout721.xml"/><Relationship Id="rId6" Type="http://schemas.openxmlformats.org/officeDocument/2006/relationships/slideLayout" Target="../slideLayouts/slideLayout726.xml"/><Relationship Id="rId11" Type="http://schemas.openxmlformats.org/officeDocument/2006/relationships/slideLayout" Target="../slideLayouts/slideLayout731.xml"/><Relationship Id="rId5" Type="http://schemas.openxmlformats.org/officeDocument/2006/relationships/slideLayout" Target="../slideLayouts/slideLayout725.xml"/><Relationship Id="rId15" Type="http://schemas.openxmlformats.org/officeDocument/2006/relationships/slideLayout" Target="../slideLayouts/slideLayout735.xml"/><Relationship Id="rId10" Type="http://schemas.openxmlformats.org/officeDocument/2006/relationships/slideLayout" Target="../slideLayouts/slideLayout730.xml"/><Relationship Id="rId4" Type="http://schemas.openxmlformats.org/officeDocument/2006/relationships/slideLayout" Target="../slideLayouts/slideLayout724.xml"/><Relationship Id="rId9" Type="http://schemas.openxmlformats.org/officeDocument/2006/relationships/slideLayout" Target="../slideLayouts/slideLayout729.xml"/><Relationship Id="rId14" Type="http://schemas.openxmlformats.org/officeDocument/2006/relationships/slideLayout" Target="../slideLayouts/slideLayout7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743.xml"/><Relationship Id="rId13" Type="http://schemas.openxmlformats.org/officeDocument/2006/relationships/slideLayout" Target="../slideLayouts/slideLayout748.xml"/><Relationship Id="rId3" Type="http://schemas.openxmlformats.org/officeDocument/2006/relationships/slideLayout" Target="../slideLayouts/slideLayout738.xml"/><Relationship Id="rId7" Type="http://schemas.openxmlformats.org/officeDocument/2006/relationships/slideLayout" Target="../slideLayouts/slideLayout742.xml"/><Relationship Id="rId12" Type="http://schemas.openxmlformats.org/officeDocument/2006/relationships/slideLayout" Target="../slideLayouts/slideLayout747.xml"/><Relationship Id="rId17" Type="http://schemas.openxmlformats.org/officeDocument/2006/relationships/image" Target="../media/image1.jpeg"/><Relationship Id="rId2" Type="http://schemas.openxmlformats.org/officeDocument/2006/relationships/slideLayout" Target="../slideLayouts/slideLayout737.xml"/><Relationship Id="rId16" Type="http://schemas.openxmlformats.org/officeDocument/2006/relationships/theme" Target="../theme/theme50.xml"/><Relationship Id="rId1" Type="http://schemas.openxmlformats.org/officeDocument/2006/relationships/slideLayout" Target="../slideLayouts/slideLayout736.xml"/><Relationship Id="rId6" Type="http://schemas.openxmlformats.org/officeDocument/2006/relationships/slideLayout" Target="../slideLayouts/slideLayout741.xml"/><Relationship Id="rId11" Type="http://schemas.openxmlformats.org/officeDocument/2006/relationships/slideLayout" Target="../slideLayouts/slideLayout746.xml"/><Relationship Id="rId5" Type="http://schemas.openxmlformats.org/officeDocument/2006/relationships/slideLayout" Target="../slideLayouts/slideLayout740.xml"/><Relationship Id="rId15" Type="http://schemas.openxmlformats.org/officeDocument/2006/relationships/slideLayout" Target="../slideLayouts/slideLayout750.xml"/><Relationship Id="rId10" Type="http://schemas.openxmlformats.org/officeDocument/2006/relationships/slideLayout" Target="../slideLayouts/slideLayout745.xml"/><Relationship Id="rId4" Type="http://schemas.openxmlformats.org/officeDocument/2006/relationships/slideLayout" Target="../slideLayouts/slideLayout739.xml"/><Relationship Id="rId9" Type="http://schemas.openxmlformats.org/officeDocument/2006/relationships/slideLayout" Target="../slideLayouts/slideLayout744.xml"/><Relationship Id="rId14" Type="http://schemas.openxmlformats.org/officeDocument/2006/relationships/slideLayout" Target="../slideLayouts/slideLayout749.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758.xml"/><Relationship Id="rId13" Type="http://schemas.openxmlformats.org/officeDocument/2006/relationships/slideLayout" Target="../slideLayouts/slideLayout763.xml"/><Relationship Id="rId3" Type="http://schemas.openxmlformats.org/officeDocument/2006/relationships/slideLayout" Target="../slideLayouts/slideLayout753.xml"/><Relationship Id="rId7" Type="http://schemas.openxmlformats.org/officeDocument/2006/relationships/slideLayout" Target="../slideLayouts/slideLayout757.xml"/><Relationship Id="rId12" Type="http://schemas.openxmlformats.org/officeDocument/2006/relationships/slideLayout" Target="../slideLayouts/slideLayout762.xml"/><Relationship Id="rId17" Type="http://schemas.openxmlformats.org/officeDocument/2006/relationships/image" Target="../media/image1.jpeg"/><Relationship Id="rId2" Type="http://schemas.openxmlformats.org/officeDocument/2006/relationships/slideLayout" Target="../slideLayouts/slideLayout752.xml"/><Relationship Id="rId16" Type="http://schemas.openxmlformats.org/officeDocument/2006/relationships/theme" Target="../theme/theme51.xml"/><Relationship Id="rId1" Type="http://schemas.openxmlformats.org/officeDocument/2006/relationships/slideLayout" Target="../slideLayouts/slideLayout751.xml"/><Relationship Id="rId6" Type="http://schemas.openxmlformats.org/officeDocument/2006/relationships/slideLayout" Target="../slideLayouts/slideLayout756.xml"/><Relationship Id="rId11" Type="http://schemas.openxmlformats.org/officeDocument/2006/relationships/slideLayout" Target="../slideLayouts/slideLayout761.xml"/><Relationship Id="rId5" Type="http://schemas.openxmlformats.org/officeDocument/2006/relationships/slideLayout" Target="../slideLayouts/slideLayout755.xml"/><Relationship Id="rId15" Type="http://schemas.openxmlformats.org/officeDocument/2006/relationships/slideLayout" Target="../slideLayouts/slideLayout765.xml"/><Relationship Id="rId10" Type="http://schemas.openxmlformats.org/officeDocument/2006/relationships/slideLayout" Target="../slideLayouts/slideLayout760.xml"/><Relationship Id="rId4" Type="http://schemas.openxmlformats.org/officeDocument/2006/relationships/slideLayout" Target="../slideLayouts/slideLayout754.xml"/><Relationship Id="rId9" Type="http://schemas.openxmlformats.org/officeDocument/2006/relationships/slideLayout" Target="../slideLayouts/slideLayout759.xml"/><Relationship Id="rId14" Type="http://schemas.openxmlformats.org/officeDocument/2006/relationships/slideLayout" Target="../slideLayouts/slideLayout764.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773.xml"/><Relationship Id="rId13" Type="http://schemas.openxmlformats.org/officeDocument/2006/relationships/slideLayout" Target="../slideLayouts/slideLayout778.xml"/><Relationship Id="rId3" Type="http://schemas.openxmlformats.org/officeDocument/2006/relationships/slideLayout" Target="../slideLayouts/slideLayout768.xml"/><Relationship Id="rId7" Type="http://schemas.openxmlformats.org/officeDocument/2006/relationships/slideLayout" Target="../slideLayouts/slideLayout772.xml"/><Relationship Id="rId12" Type="http://schemas.openxmlformats.org/officeDocument/2006/relationships/slideLayout" Target="../slideLayouts/slideLayout777.xml"/><Relationship Id="rId17" Type="http://schemas.openxmlformats.org/officeDocument/2006/relationships/image" Target="../media/image1.jpeg"/><Relationship Id="rId2" Type="http://schemas.openxmlformats.org/officeDocument/2006/relationships/slideLayout" Target="../slideLayouts/slideLayout767.xml"/><Relationship Id="rId16" Type="http://schemas.openxmlformats.org/officeDocument/2006/relationships/theme" Target="../theme/theme52.xml"/><Relationship Id="rId1" Type="http://schemas.openxmlformats.org/officeDocument/2006/relationships/slideLayout" Target="../slideLayouts/slideLayout766.xml"/><Relationship Id="rId6" Type="http://schemas.openxmlformats.org/officeDocument/2006/relationships/slideLayout" Target="../slideLayouts/slideLayout771.xml"/><Relationship Id="rId11" Type="http://schemas.openxmlformats.org/officeDocument/2006/relationships/slideLayout" Target="../slideLayouts/slideLayout776.xml"/><Relationship Id="rId5" Type="http://schemas.openxmlformats.org/officeDocument/2006/relationships/slideLayout" Target="../slideLayouts/slideLayout770.xml"/><Relationship Id="rId15" Type="http://schemas.openxmlformats.org/officeDocument/2006/relationships/slideLayout" Target="../slideLayouts/slideLayout780.xml"/><Relationship Id="rId10" Type="http://schemas.openxmlformats.org/officeDocument/2006/relationships/slideLayout" Target="../slideLayouts/slideLayout775.xml"/><Relationship Id="rId4" Type="http://schemas.openxmlformats.org/officeDocument/2006/relationships/slideLayout" Target="../slideLayouts/slideLayout769.xml"/><Relationship Id="rId9" Type="http://schemas.openxmlformats.org/officeDocument/2006/relationships/slideLayout" Target="../slideLayouts/slideLayout774.xml"/><Relationship Id="rId14" Type="http://schemas.openxmlformats.org/officeDocument/2006/relationships/slideLayout" Target="../slideLayouts/slideLayout779.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788.xml"/><Relationship Id="rId13" Type="http://schemas.openxmlformats.org/officeDocument/2006/relationships/slideLayout" Target="../slideLayouts/slideLayout793.xml"/><Relationship Id="rId3" Type="http://schemas.openxmlformats.org/officeDocument/2006/relationships/slideLayout" Target="../slideLayouts/slideLayout783.xml"/><Relationship Id="rId7" Type="http://schemas.openxmlformats.org/officeDocument/2006/relationships/slideLayout" Target="../slideLayouts/slideLayout787.xml"/><Relationship Id="rId12" Type="http://schemas.openxmlformats.org/officeDocument/2006/relationships/slideLayout" Target="../slideLayouts/slideLayout792.xml"/><Relationship Id="rId17" Type="http://schemas.openxmlformats.org/officeDocument/2006/relationships/image" Target="../media/image1.jpeg"/><Relationship Id="rId2" Type="http://schemas.openxmlformats.org/officeDocument/2006/relationships/slideLayout" Target="../slideLayouts/slideLayout782.xml"/><Relationship Id="rId16" Type="http://schemas.openxmlformats.org/officeDocument/2006/relationships/theme" Target="../theme/theme53.xml"/><Relationship Id="rId1" Type="http://schemas.openxmlformats.org/officeDocument/2006/relationships/slideLayout" Target="../slideLayouts/slideLayout781.xml"/><Relationship Id="rId6" Type="http://schemas.openxmlformats.org/officeDocument/2006/relationships/slideLayout" Target="../slideLayouts/slideLayout786.xml"/><Relationship Id="rId11" Type="http://schemas.openxmlformats.org/officeDocument/2006/relationships/slideLayout" Target="../slideLayouts/slideLayout791.xml"/><Relationship Id="rId5" Type="http://schemas.openxmlformats.org/officeDocument/2006/relationships/slideLayout" Target="../slideLayouts/slideLayout785.xml"/><Relationship Id="rId15" Type="http://schemas.openxmlformats.org/officeDocument/2006/relationships/slideLayout" Target="../slideLayouts/slideLayout795.xml"/><Relationship Id="rId10" Type="http://schemas.openxmlformats.org/officeDocument/2006/relationships/slideLayout" Target="../slideLayouts/slideLayout790.xml"/><Relationship Id="rId4" Type="http://schemas.openxmlformats.org/officeDocument/2006/relationships/slideLayout" Target="../slideLayouts/slideLayout784.xml"/><Relationship Id="rId9" Type="http://schemas.openxmlformats.org/officeDocument/2006/relationships/slideLayout" Target="../slideLayouts/slideLayout789.xml"/><Relationship Id="rId14" Type="http://schemas.openxmlformats.org/officeDocument/2006/relationships/slideLayout" Target="../slideLayouts/slideLayout794.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803.xml"/><Relationship Id="rId13" Type="http://schemas.openxmlformats.org/officeDocument/2006/relationships/slideLayout" Target="../slideLayouts/slideLayout808.xml"/><Relationship Id="rId3" Type="http://schemas.openxmlformats.org/officeDocument/2006/relationships/slideLayout" Target="../slideLayouts/slideLayout798.xml"/><Relationship Id="rId7" Type="http://schemas.openxmlformats.org/officeDocument/2006/relationships/slideLayout" Target="../slideLayouts/slideLayout802.xml"/><Relationship Id="rId12" Type="http://schemas.openxmlformats.org/officeDocument/2006/relationships/slideLayout" Target="../slideLayouts/slideLayout807.xml"/><Relationship Id="rId17" Type="http://schemas.openxmlformats.org/officeDocument/2006/relationships/image" Target="../media/image1.jpeg"/><Relationship Id="rId2" Type="http://schemas.openxmlformats.org/officeDocument/2006/relationships/slideLayout" Target="../slideLayouts/slideLayout797.xml"/><Relationship Id="rId16" Type="http://schemas.openxmlformats.org/officeDocument/2006/relationships/theme" Target="../theme/theme54.xml"/><Relationship Id="rId1" Type="http://schemas.openxmlformats.org/officeDocument/2006/relationships/slideLayout" Target="../slideLayouts/slideLayout796.xml"/><Relationship Id="rId6" Type="http://schemas.openxmlformats.org/officeDocument/2006/relationships/slideLayout" Target="../slideLayouts/slideLayout801.xml"/><Relationship Id="rId11" Type="http://schemas.openxmlformats.org/officeDocument/2006/relationships/slideLayout" Target="../slideLayouts/slideLayout806.xml"/><Relationship Id="rId5" Type="http://schemas.openxmlformats.org/officeDocument/2006/relationships/slideLayout" Target="../slideLayouts/slideLayout800.xml"/><Relationship Id="rId15" Type="http://schemas.openxmlformats.org/officeDocument/2006/relationships/slideLayout" Target="../slideLayouts/slideLayout810.xml"/><Relationship Id="rId10" Type="http://schemas.openxmlformats.org/officeDocument/2006/relationships/slideLayout" Target="../slideLayouts/slideLayout805.xml"/><Relationship Id="rId4" Type="http://schemas.openxmlformats.org/officeDocument/2006/relationships/slideLayout" Target="../slideLayouts/slideLayout799.xml"/><Relationship Id="rId9" Type="http://schemas.openxmlformats.org/officeDocument/2006/relationships/slideLayout" Target="../slideLayouts/slideLayout804.xml"/><Relationship Id="rId14" Type="http://schemas.openxmlformats.org/officeDocument/2006/relationships/slideLayout" Target="../slideLayouts/slideLayout8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e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jpeg"/><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jpeg"/><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4061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4807917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1445885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8178574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195175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01907414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5849811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6551550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4351680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809346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57800115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3370234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71197234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60223538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3214541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701860509"/>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11686547"/>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7011117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88914137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63192869"/>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66032551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21309115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5023446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309704572"/>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433253747"/>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05664762"/>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407222240"/>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99392128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027600233"/>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 id="214748421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504446446"/>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011472384"/>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396141995"/>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44394069"/>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533406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24048573"/>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35476376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0769466"/>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82040056"/>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4039627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8288170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67614513"/>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535479120"/>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 id="2147484410" r:id="rId14"/>
    <p:sldLayoutId id="214748441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25835557"/>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79812368"/>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 id="214748444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02955172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79162417"/>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869239026"/>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329246773"/>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 id="2147484490" r:id="rId14"/>
    <p:sldLayoutId id="214748449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350082769"/>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 id="2147484505" r:id="rId13"/>
    <p:sldLayoutId id="2147484506" r:id="rId14"/>
    <p:sldLayoutId id="214748450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17946859"/>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997743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922939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2460926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1" name="Rectangle 1027"/>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ltLang="en-US">
              <a:solidFill>
                <a:srgbClr val="000000"/>
              </a:solidFill>
            </a:endParaRPr>
          </a:p>
        </p:txBody>
      </p:sp>
      <p:sp>
        <p:nvSpPr>
          <p:cNvPr id="37892" name="Rectangle 1028"/>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ltLang="en-US">
              <a:solidFill>
                <a:srgbClr val="000000"/>
              </a:solidFill>
            </a:endParaRPr>
          </a:p>
        </p:txBody>
      </p:sp>
      <p:sp>
        <p:nvSpPr>
          <p:cNvPr id="37893" name="Rectangle 1029"/>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30005C98-6BAA-419A-81C2-0EFF73CC5A67}" type="slidenum">
              <a:rPr lang="en-US" altLang="en-US">
                <a:solidFill>
                  <a:srgbClr val="000000"/>
                </a:solidFill>
              </a:rPr>
              <a:pPr fontAlgn="base">
                <a:spcAft>
                  <a:spcPct val="0"/>
                </a:spcAft>
              </a:pPr>
              <a:t>‹#›</a:t>
            </a:fld>
            <a:endParaRPr lang="en-US" altLang="en-US">
              <a:solidFill>
                <a:srgbClr val="000000"/>
              </a:solidFill>
            </a:endParaRPr>
          </a:p>
        </p:txBody>
      </p:sp>
      <p:pic>
        <p:nvPicPr>
          <p:cNvPr id="37894" name="Picture 1030"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1031"/>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93727187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3" Type="http://schemas.openxmlformats.org/officeDocument/2006/relationships/hyperlink" Target="http://www.spartacus.schoolnet.co.uk/FWW.htm" TargetMode="External"/><Relationship Id="rId2" Type="http://schemas.openxmlformats.org/officeDocument/2006/relationships/image" Target="../media/image17.jpeg"/><Relationship Id="rId1" Type="http://schemas.openxmlformats.org/officeDocument/2006/relationships/slideLayout" Target="../slideLayouts/slideLayout187.xml"/><Relationship Id="rId5" Type="http://schemas.openxmlformats.org/officeDocument/2006/relationships/hyperlink" Target="http://www.spartacus.schoolnet.co.uk/FWWbritain.htm" TargetMode="External"/><Relationship Id="rId4" Type="http://schemas.openxmlformats.org/officeDocument/2006/relationships/hyperlink" Target="http://www.spartacus.schoolnet.co.uk/FWWwater.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26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8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15.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34.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5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7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09.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3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3.wav"/><Relationship Id="rId1" Type="http://schemas.openxmlformats.org/officeDocument/2006/relationships/slideLayout" Target="../slideLayouts/slideLayout469.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9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99.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5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6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4.wav"/><Relationship Id="rId1" Type="http://schemas.openxmlformats.org/officeDocument/2006/relationships/slideLayout" Target="../slideLayouts/slideLayout585.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89.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5.wav"/><Relationship Id="rId1" Type="http://schemas.openxmlformats.org/officeDocument/2006/relationships/slideLayout" Target="../slideLayouts/slideLayout612.xml"/></Relationships>
</file>

<file path=ppt/slides/_rels/slide4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image" Target="../media/image55.jpeg"/><Relationship Id="rId1" Type="http://schemas.openxmlformats.org/officeDocument/2006/relationships/slideLayout" Target="../slideLayouts/slideLayout628.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jpeg"/></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42.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57.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64.xml"/></Relationships>
</file>

<file path=ppt/slides/_rels/slide4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679.xml"/><Relationship Id="rId5" Type="http://schemas.openxmlformats.org/officeDocument/2006/relationships/image" Target="../media/image71.png"/><Relationship Id="rId4" Type="http://schemas.openxmlformats.org/officeDocument/2006/relationships/image" Target="../media/image70.jpeg"/></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0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audio" Target="../media/audio8.wav"/><Relationship Id="rId1" Type="http://schemas.openxmlformats.org/officeDocument/2006/relationships/slideLayout" Target="../slideLayouts/slideLayout709.xml"/><Relationship Id="rId4" Type="http://schemas.openxmlformats.org/officeDocument/2006/relationships/image" Target="../media/image78.jpe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32.xml"/><Relationship Id="rId1" Type="http://schemas.openxmlformats.org/officeDocument/2006/relationships/vmlDrawing" Target="../drawings/vmlDrawing1.vml"/><Relationship Id="rId4" Type="http://schemas.openxmlformats.org/officeDocument/2006/relationships/image" Target="../media/image79.emf"/></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6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8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9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3124200" y="533400"/>
            <a:ext cx="5867400" cy="5638800"/>
          </a:xfrm>
          <a:effectLst>
            <a:outerShdw dist="35921" dir="2700000" algn="ctr" rotWithShape="0">
              <a:srgbClr val="996600">
                <a:alpha val="50000"/>
              </a:srgbClr>
            </a:outerShdw>
          </a:effectLst>
        </p:spPr>
        <p:txBody>
          <a:bodyPr anchor="t"/>
          <a:lstStyle/>
          <a:p>
            <a:r>
              <a:rPr lang="en-US" altLang="en-US" sz="7600">
                <a:solidFill>
                  <a:srgbClr val="333399"/>
                </a:solidFill>
                <a:latin typeface="Lombardic Narrow" pitchFamily="2" charset="0"/>
              </a:rPr>
              <a:t>The Western Front:</a:t>
            </a:r>
            <a:r>
              <a:rPr lang="en-US" altLang="en-US" sz="7000">
                <a:latin typeface="Lombardic Narrow" pitchFamily="2" charset="0"/>
              </a:rPr>
              <a:t/>
            </a:r>
            <a:br>
              <a:rPr lang="en-US" altLang="en-US" sz="7000">
                <a:latin typeface="Lombardic Narrow" pitchFamily="2" charset="0"/>
              </a:rPr>
            </a:br>
            <a:r>
              <a:rPr lang="en-US" altLang="en-US" sz="7000">
                <a:latin typeface="Lombardic Narrow" pitchFamily="2" charset="0"/>
              </a:rPr>
              <a:t/>
            </a:r>
            <a:br>
              <a:rPr lang="en-US" altLang="en-US" sz="7000">
                <a:latin typeface="Lombardic Narrow" pitchFamily="2" charset="0"/>
              </a:rPr>
            </a:br>
            <a:r>
              <a:rPr lang="en-US" altLang="en-US" sz="7000">
                <a:latin typeface="Lombardic Narrow" pitchFamily="2" charset="0"/>
              </a:rPr>
              <a:t>   A “War of   </a:t>
            </a:r>
            <a:br>
              <a:rPr lang="en-US" altLang="en-US" sz="7000">
                <a:latin typeface="Lombardic Narrow" pitchFamily="2" charset="0"/>
              </a:rPr>
            </a:br>
            <a:r>
              <a:rPr lang="en-US" altLang="en-US" sz="7000">
                <a:latin typeface="Lombardic Narrow" pitchFamily="2" charset="0"/>
              </a:rPr>
              <a:t>    </a:t>
            </a:r>
            <a:r>
              <a:rPr lang="en-US" altLang="en-US" sz="7000">
                <a:solidFill>
                  <a:srgbClr val="E61F0A"/>
                </a:solidFill>
                <a:latin typeface="Lombardic Narrow" pitchFamily="2" charset="0"/>
              </a:rPr>
              <a:t>Attrition</a:t>
            </a:r>
            <a:r>
              <a:rPr lang="en-US" altLang="en-US" sz="7000">
                <a:latin typeface="Lombardic Narrow" pitchFamily="2" charset="0"/>
              </a:rPr>
              <a:t>”</a:t>
            </a:r>
          </a:p>
        </p:txBody>
      </p:sp>
    </p:spTree>
    <p:extLst>
      <p:ext uri="{BB962C8B-B14F-4D97-AF65-F5344CB8AC3E}">
        <p14:creationId xmlns:p14="http://schemas.microsoft.com/office/powerpoint/2010/main" val="3865184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5" name="Picture 5" descr="http://img.dailymail.co.uk/i/pix/2007/10_02/trenchPA_468x6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77800"/>
            <a:ext cx="5018088" cy="650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56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ltLang="en-US" sz="3600">
                <a:solidFill>
                  <a:schemeClr val="tx1"/>
                </a:solidFill>
              </a:rPr>
              <a:t>HORRORS OF TRENCH WARFARE</a:t>
            </a:r>
          </a:p>
        </p:txBody>
      </p:sp>
      <p:grpSp>
        <p:nvGrpSpPr>
          <p:cNvPr id="251910" name="Group 6"/>
          <p:cNvGrpSpPr>
            <a:grpSpLocks/>
          </p:cNvGrpSpPr>
          <p:nvPr/>
        </p:nvGrpSpPr>
        <p:grpSpPr bwMode="auto">
          <a:xfrm>
            <a:off x="0" y="1447800"/>
            <a:ext cx="9144000" cy="3962400"/>
            <a:chOff x="0" y="0"/>
            <a:chExt cx="5760" cy="2496"/>
          </a:xfrm>
        </p:grpSpPr>
        <p:sp>
          <p:nvSpPr>
            <p:cNvPr id="251909" name="Rectangle 5"/>
            <p:cNvSpPr>
              <a:spLocks noChangeArrowheads="1"/>
            </p:cNvSpPr>
            <p:nvPr/>
          </p:nvSpPr>
          <p:spPr bwMode="auto">
            <a:xfrm>
              <a:off x="0" y="0"/>
              <a:ext cx="5760" cy="2496"/>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a:solidFill>
                  <a:srgbClr val="000000"/>
                </a:solidFill>
                <a:latin typeface="Arial Narrow" pitchFamily="34" charset="0"/>
              </a:endParaRPr>
            </a:p>
          </p:txBody>
        </p:sp>
        <p:sp>
          <p:nvSpPr>
            <p:cNvPr id="251907" name="Rectangle 3"/>
            <p:cNvSpPr>
              <a:spLocks noChangeArrowheads="1"/>
            </p:cNvSpPr>
            <p:nvPr/>
          </p:nvSpPr>
          <p:spPr bwMode="auto">
            <a:xfrm>
              <a:off x="135" y="216"/>
              <a:ext cx="5490" cy="1200"/>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en-US" sz="2400" b="1">
                  <a:solidFill>
                    <a:srgbClr val="000000"/>
                  </a:solidFill>
                  <a:latin typeface="Arial Narrow" pitchFamily="34" charset="0"/>
                </a:rPr>
                <a:t>  </a:t>
              </a:r>
              <a:r>
                <a:rPr lang="en-US" altLang="en-US" sz="18500" b="1">
                  <a:solidFill>
                    <a:srgbClr val="000000"/>
                  </a:solidFill>
                  <a:latin typeface="Arial Narrow" pitchFamily="34" charset="0"/>
                </a:rPr>
                <a:t> </a:t>
              </a:r>
              <a:r>
                <a:rPr lang="en-US" altLang="en-US" sz="2400" b="1">
                  <a:solidFill>
                    <a:srgbClr val="000000"/>
                  </a:solidFill>
                  <a:latin typeface="Arial Narrow" pitchFamily="34" charset="0"/>
                </a:rPr>
                <a:t>                                                               </a:t>
              </a:r>
              <a:endParaRPr lang="en-US" altLang="en-US" sz="2400">
                <a:solidFill>
                  <a:srgbClr val="000000"/>
                </a:solidFill>
                <a:latin typeface="Arial Narrow" pitchFamily="34" charset="0"/>
              </a:endParaRPr>
            </a:p>
            <a:p>
              <a:pPr algn="ctr" eaLnBrk="0" fontAlgn="base" hangingPunct="0">
                <a:spcBef>
                  <a:spcPct val="0"/>
                </a:spcBef>
                <a:spcAft>
                  <a:spcPct val="0"/>
                </a:spcAft>
              </a:pPr>
              <a:endParaRPr lang="en-US" altLang="en-US" sz="2400" b="1">
                <a:solidFill>
                  <a:srgbClr val="000000"/>
                </a:solidFill>
                <a:latin typeface="Arial Narrow" pitchFamily="34" charset="0"/>
              </a:endParaRPr>
            </a:p>
          </p:txBody>
        </p:sp>
      </p:grpSp>
      <p:pic>
        <p:nvPicPr>
          <p:cNvPr id="251908" name="Picture 4" descr="http://www.spartacus.schoolnet.co.uk/FWW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93875"/>
            <a:ext cx="5527675" cy="392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2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altLang="en-US" sz="3600">
                <a:solidFill>
                  <a:schemeClr val="tx1"/>
                </a:solidFill>
              </a:rPr>
              <a:t>HORRORS OF TRENCH WARFARE</a:t>
            </a:r>
          </a:p>
        </p:txBody>
      </p:sp>
      <p:sp>
        <p:nvSpPr>
          <p:cNvPr id="252931" name="Rectangle 3"/>
          <p:cNvSpPr>
            <a:spLocks noGrp="1" noChangeArrowheads="1"/>
          </p:cNvSpPr>
          <p:nvPr>
            <p:ph type="body" idx="1"/>
          </p:nvPr>
        </p:nvSpPr>
        <p:spPr/>
        <p:txBody>
          <a:bodyPr/>
          <a:lstStyle/>
          <a:p>
            <a:r>
              <a:rPr lang="en-US" altLang="en-US"/>
              <a:t>Dysentery- due to water problems</a:t>
            </a:r>
          </a:p>
          <a:p>
            <a:r>
              <a:rPr lang="en-US" altLang="en-US"/>
              <a:t>Rats</a:t>
            </a:r>
          </a:p>
          <a:p>
            <a:r>
              <a:rPr lang="en-US" altLang="en-US"/>
              <a:t>Blighty Wounds – Capital Offense</a:t>
            </a:r>
          </a:p>
          <a:p>
            <a:r>
              <a:rPr lang="en-US" altLang="en-US"/>
              <a:t>Shell Shock</a:t>
            </a:r>
          </a:p>
          <a:p>
            <a:r>
              <a:rPr lang="en-US" altLang="en-US"/>
              <a:t>Shell Attack</a:t>
            </a:r>
          </a:p>
          <a:p>
            <a:r>
              <a:rPr lang="en-US" altLang="en-US"/>
              <a:t>Gas Attacks</a:t>
            </a:r>
          </a:p>
          <a:p>
            <a:r>
              <a:rPr lang="en-US" altLang="en-US"/>
              <a:t>Trench Foot</a:t>
            </a:r>
          </a:p>
          <a:p>
            <a:pPr>
              <a:buFont typeface="Wingdings" pitchFamily="2" charset="2"/>
              <a:buNone/>
            </a:pPr>
            <a:endParaRPr lang="en-US" altLang="en-US"/>
          </a:p>
          <a:p>
            <a:endParaRPr lang="en-US" altLang="en-US"/>
          </a:p>
          <a:p>
            <a:endParaRPr lang="en-US" altLang="en-US"/>
          </a:p>
        </p:txBody>
      </p:sp>
    </p:spTree>
    <p:extLst>
      <p:ext uri="{BB962C8B-B14F-4D97-AF65-F5344CB8AC3E}">
        <p14:creationId xmlns:p14="http://schemas.microsoft.com/office/powerpoint/2010/main" val="420870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2438400" y="3048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400">
              <a:solidFill>
                <a:srgbClr val="000000"/>
              </a:solidFill>
              <a:latin typeface="Arial Narrow" pitchFamily="34" charset="0"/>
            </a:endParaRPr>
          </a:p>
        </p:txBody>
      </p:sp>
      <p:sp>
        <p:nvSpPr>
          <p:cNvPr id="253955" name="Text Box 3"/>
          <p:cNvSpPr txBox="1">
            <a:spLocks noChangeArrowheads="1"/>
          </p:cNvSpPr>
          <p:nvPr/>
        </p:nvSpPr>
        <p:spPr bwMode="auto">
          <a:xfrm>
            <a:off x="1752600" y="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i="1">
                <a:solidFill>
                  <a:srgbClr val="000000"/>
                </a:solidFill>
                <a:latin typeface="Arial Narrow" pitchFamily="34" charset="0"/>
              </a:rPr>
              <a:t>TRENCH FOOT</a:t>
            </a:r>
          </a:p>
        </p:txBody>
      </p:sp>
      <p:pic>
        <p:nvPicPr>
          <p:cNvPr id="253957" name="Picture 5" descr="http://www.spartacus.schoolnet.co.uk/FWWf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09600"/>
            <a:ext cx="4857750"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253962" name="Group 10"/>
          <p:cNvGrpSpPr>
            <a:grpSpLocks/>
          </p:cNvGrpSpPr>
          <p:nvPr/>
        </p:nvGrpSpPr>
        <p:grpSpPr bwMode="auto">
          <a:xfrm>
            <a:off x="1219200" y="4343400"/>
            <a:ext cx="7924800" cy="841375"/>
            <a:chOff x="0" y="0"/>
            <a:chExt cx="5760" cy="5090"/>
          </a:xfrm>
        </p:grpSpPr>
        <p:sp>
          <p:nvSpPr>
            <p:cNvPr id="253961" name="Rectangle 9"/>
            <p:cNvSpPr>
              <a:spLocks noChangeArrowheads="1"/>
            </p:cNvSpPr>
            <p:nvPr/>
          </p:nvSpPr>
          <p:spPr bwMode="auto">
            <a:xfrm>
              <a:off x="0" y="0"/>
              <a:ext cx="5760" cy="5090"/>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a:solidFill>
                  <a:srgbClr val="000000"/>
                </a:solidFill>
                <a:latin typeface="Arial Narrow" pitchFamily="34" charset="0"/>
              </a:endParaRPr>
            </a:p>
          </p:txBody>
        </p:sp>
        <p:sp>
          <p:nvSpPr>
            <p:cNvPr id="253960" name="Rectangle 8"/>
            <p:cNvSpPr>
              <a:spLocks noChangeArrowheads="1"/>
            </p:cNvSpPr>
            <p:nvPr/>
          </p:nvSpPr>
          <p:spPr bwMode="auto">
            <a:xfrm>
              <a:off x="135" y="216"/>
              <a:ext cx="5490" cy="3794"/>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1200" b="1">
                  <a:solidFill>
                    <a:srgbClr val="000000"/>
                  </a:solidFill>
                  <a:latin typeface="Arial" charset="0"/>
                </a:rPr>
                <a:t>Many soldiers fighting in the </a:t>
              </a:r>
              <a:r>
                <a:rPr lang="en-US" altLang="en-US" sz="1200" b="1">
                  <a:solidFill>
                    <a:srgbClr val="000000"/>
                  </a:solidFill>
                  <a:latin typeface="Arial" charset="0"/>
                  <a:hlinkClick r:id="rId3"/>
                </a:rPr>
                <a:t>First World War</a:t>
              </a:r>
              <a:r>
                <a:rPr lang="en-US" altLang="en-US" sz="1200" b="1">
                  <a:solidFill>
                    <a:srgbClr val="000000"/>
                  </a:solidFill>
                  <a:latin typeface="Arial" charset="0"/>
                </a:rPr>
                <a:t> suffered from trench foot. This was an infection of the feet caused by cold, wet and insanitary conditions. In the trenches men stood for hours on end in </a:t>
              </a:r>
              <a:r>
                <a:rPr lang="en-US" altLang="en-US" sz="1200" b="1">
                  <a:solidFill>
                    <a:srgbClr val="000000"/>
                  </a:solidFill>
                  <a:latin typeface="Arial" charset="0"/>
                  <a:hlinkClick r:id="rId4"/>
                </a:rPr>
                <a:t>waterlogged trenches </a:t>
              </a:r>
              <a:r>
                <a:rPr lang="en-US" altLang="en-US" sz="1200" b="1">
                  <a:solidFill>
                    <a:srgbClr val="000000"/>
                  </a:solidFill>
                  <a:latin typeface="Arial" charset="0"/>
                </a:rPr>
                <a:t>without being able to remove wet socks or boots. The feet would gradually go numb and the skin would turn red or blue. If untreated, trench foot could turn gangrenous and result in amputation. Trench foot was a particular problem in the early stages of the war. For example, during the winter of 1914-15 over 20,000 men in the </a:t>
              </a:r>
              <a:r>
                <a:rPr lang="en-US" altLang="en-US" sz="1200" b="1">
                  <a:solidFill>
                    <a:srgbClr val="000000"/>
                  </a:solidFill>
                  <a:latin typeface="Arial" charset="0"/>
                  <a:hlinkClick r:id="rId5"/>
                </a:rPr>
                <a:t>British Army</a:t>
              </a:r>
              <a:r>
                <a:rPr lang="en-US" altLang="en-US" sz="1200" b="1">
                  <a:solidFill>
                    <a:srgbClr val="000000"/>
                  </a:solidFill>
                  <a:latin typeface="Arial Narrow" pitchFamily="34" charset="0"/>
                </a:rPr>
                <a:t> </a:t>
              </a:r>
              <a:r>
                <a:rPr lang="en-US" altLang="en-US" sz="1200" b="1">
                  <a:solidFill>
                    <a:srgbClr val="000000"/>
                  </a:solidFill>
                  <a:latin typeface="Arial" charset="0"/>
                </a:rPr>
                <a:t>were treated for trench foot.</a:t>
              </a:r>
              <a:br>
                <a:rPr lang="en-US" altLang="en-US" sz="1200" b="1">
                  <a:solidFill>
                    <a:srgbClr val="000000"/>
                  </a:solidFill>
                  <a:latin typeface="Arial" charset="0"/>
                </a:rPr>
              </a:br>
              <a:r>
                <a:rPr lang="en-US" altLang="en-US" sz="1200" b="1">
                  <a:solidFill>
                    <a:srgbClr val="000000"/>
                  </a:solidFill>
                  <a:latin typeface="Arial" charset="0"/>
                </a:rPr>
                <a:t/>
              </a:r>
              <a:br>
                <a:rPr lang="en-US" altLang="en-US" sz="1200" b="1">
                  <a:solidFill>
                    <a:srgbClr val="000000"/>
                  </a:solidFill>
                  <a:latin typeface="Arial" charset="0"/>
                </a:rPr>
              </a:br>
              <a:r>
                <a:rPr lang="en-US" altLang="en-US" sz="1200" b="1">
                  <a:solidFill>
                    <a:srgbClr val="000000"/>
                  </a:solidFill>
                  <a:latin typeface="Arial" charset="0"/>
                </a:rPr>
                <a:t>The only remedy for trench foot was for the soldiers to dry their feet and change their socks several times a day. By the end of 1915 British soldiers in the trenches had to have three pairs of socks with them and were under orders to change their socks at least twice a day. As well as drying their feet, soldiers were told to cover their feet with a grease made from whale-oil. It has been estimated that a battalion at the front would use ten gallons of whale-oil every day.</a:t>
              </a:r>
              <a:endParaRPr lang="en-US" altLang="en-US" sz="1200" b="1">
                <a:solidFill>
                  <a:srgbClr val="000000"/>
                </a:solidFill>
                <a:latin typeface="Arial Narrow" pitchFamily="34" charset="0"/>
              </a:endParaRPr>
            </a:p>
            <a:p>
              <a:pPr eaLnBrk="0" fontAlgn="base" hangingPunct="0">
                <a:spcBef>
                  <a:spcPct val="0"/>
                </a:spcBef>
                <a:spcAft>
                  <a:spcPct val="0"/>
                </a:spcAft>
              </a:pPr>
              <a:endParaRPr lang="en-US" altLang="en-US" sz="1200" b="1">
                <a:solidFill>
                  <a:srgbClr val="000000"/>
                </a:solidFill>
                <a:latin typeface="Arial Narrow" pitchFamily="34" charset="0"/>
              </a:endParaRPr>
            </a:p>
          </p:txBody>
        </p:sp>
      </p:grpSp>
    </p:spTree>
    <p:extLst>
      <p:ext uri="{BB962C8B-B14F-4D97-AF65-F5344CB8AC3E}">
        <p14:creationId xmlns:p14="http://schemas.microsoft.com/office/powerpoint/2010/main" val="103822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ltLang="en-US"/>
              <a:t>IMPORTANT BATTLES</a:t>
            </a:r>
          </a:p>
        </p:txBody>
      </p:sp>
      <p:sp>
        <p:nvSpPr>
          <p:cNvPr id="254979" name="Rectangle 3"/>
          <p:cNvSpPr>
            <a:spLocks noGrp="1" noChangeArrowheads="1"/>
          </p:cNvSpPr>
          <p:nvPr>
            <p:ph type="body" idx="1"/>
          </p:nvPr>
        </p:nvSpPr>
        <p:spPr/>
        <p:txBody>
          <a:bodyPr/>
          <a:lstStyle/>
          <a:p>
            <a:r>
              <a:rPr lang="en-US" altLang="en-US"/>
              <a:t>BATTLE OF THE MARNE 1914</a:t>
            </a:r>
          </a:p>
          <a:p>
            <a:pPr>
              <a:buFont typeface="Wingdings" pitchFamily="2" charset="2"/>
              <a:buNone/>
            </a:pPr>
            <a:r>
              <a:rPr lang="en-US" altLang="en-US"/>
              <a:t>	</a:t>
            </a:r>
            <a:r>
              <a:rPr lang="en-US" altLang="en-US" sz="2000"/>
              <a:t>	German Advancement through Belgium and Northern France, French Army rushed from Paris to Halt the Advances with the BEF.  Germans were halted. </a:t>
            </a:r>
          </a:p>
          <a:p>
            <a:pPr>
              <a:buFont typeface="Wingdings" pitchFamily="2" charset="2"/>
              <a:buNone/>
            </a:pPr>
            <a:endParaRPr lang="en-US" altLang="en-US" sz="2000"/>
          </a:p>
          <a:p>
            <a:r>
              <a:rPr lang="en-US" altLang="en-US"/>
              <a:t>BATTLE OF THE MARNE 1918</a:t>
            </a:r>
          </a:p>
          <a:p>
            <a:pPr>
              <a:buFont typeface="Wingdings" pitchFamily="2" charset="2"/>
              <a:buNone/>
            </a:pPr>
            <a:r>
              <a:rPr lang="en-US" altLang="en-US"/>
              <a:t>		</a:t>
            </a:r>
            <a:r>
              <a:rPr lang="en-US" altLang="en-US" sz="2000"/>
              <a:t>Ludendorff’s offensives helped reach the Marne again after four years they were where they started.  </a:t>
            </a:r>
            <a:endParaRPr lang="en-US" altLang="en-US"/>
          </a:p>
          <a:p>
            <a:pPr>
              <a:buFont typeface="Wingdings" pitchFamily="2" charset="2"/>
              <a:buNone/>
            </a:pPr>
            <a:endParaRPr lang="en-US" altLang="en-US" sz="2000"/>
          </a:p>
        </p:txBody>
      </p:sp>
    </p:spTree>
    <p:extLst>
      <p:ext uri="{BB962C8B-B14F-4D97-AF65-F5344CB8AC3E}">
        <p14:creationId xmlns:p14="http://schemas.microsoft.com/office/powerpoint/2010/main" val="166604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371600" y="228600"/>
            <a:ext cx="7620000" cy="762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400" b="1">
                <a:solidFill>
                  <a:srgbClr val="996600"/>
                </a:solidFill>
                <a:latin typeface="Comic Sans MS" pitchFamily="66" charset="0"/>
              </a:rPr>
              <a:t>Verdun – February, 1916</a:t>
            </a:r>
          </a:p>
        </p:txBody>
      </p:sp>
      <p:sp>
        <p:nvSpPr>
          <p:cNvPr id="116747" name="Text Box 11"/>
          <p:cNvSpPr txBox="1">
            <a:spLocks noChangeArrowheads="1"/>
          </p:cNvSpPr>
          <p:nvPr/>
        </p:nvSpPr>
        <p:spPr bwMode="auto">
          <a:xfrm>
            <a:off x="2438400" y="5562600"/>
            <a:ext cx="5638800" cy="1004888"/>
          </a:xfrm>
          <a:prstGeom prst="rect">
            <a:avLst/>
          </a:prstGeom>
          <a:noFill/>
          <a:ln>
            <a:noFill/>
          </a:ln>
          <a:effectLst>
            <a:outerShdw dist="28398" dir="1593903" algn="ctr" rotWithShape="0">
              <a:srgbClr val="DACE8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fontAlgn="base">
              <a:spcBef>
                <a:spcPct val="50000"/>
              </a:spcBef>
              <a:spcAft>
                <a:spcPct val="0"/>
              </a:spcAft>
              <a:buClr>
                <a:srgbClr val="996600"/>
              </a:buClr>
              <a:buFont typeface="PressWriter Symbols" pitchFamily="2" charset="2"/>
              <a:buChar char="e"/>
            </a:pPr>
            <a:r>
              <a:rPr lang="en-US" altLang="en-US" sz="2400" b="1">
                <a:solidFill>
                  <a:srgbClr val="1B1B53"/>
                </a:solidFill>
                <a:latin typeface="Comic Sans MS" pitchFamily="66" charset="0"/>
              </a:rPr>
              <a:t> German offensive.</a:t>
            </a:r>
          </a:p>
          <a:p>
            <a:pPr fontAlgn="base">
              <a:spcBef>
                <a:spcPct val="50000"/>
              </a:spcBef>
              <a:spcAft>
                <a:spcPct val="0"/>
              </a:spcAft>
              <a:buClr>
                <a:srgbClr val="996600"/>
              </a:buClr>
              <a:buFont typeface="PressWriter Symbols" pitchFamily="2" charset="2"/>
              <a:buChar char="e"/>
            </a:pPr>
            <a:r>
              <a:rPr lang="en-US" altLang="en-US" sz="2400" b="1">
                <a:solidFill>
                  <a:srgbClr val="1B1B53"/>
                </a:solidFill>
                <a:latin typeface="Comic Sans MS" pitchFamily="66" charset="0"/>
              </a:rPr>
              <a:t> Each side had 500,000 casualties.</a:t>
            </a:r>
          </a:p>
        </p:txBody>
      </p:sp>
      <p:pic>
        <p:nvPicPr>
          <p:cNvPr id="116748" name="Picture 12" descr="Guardians of Verdun"/>
          <p:cNvPicPr>
            <a:picLocks noChangeAspect="1" noChangeArrowheads="1"/>
          </p:cNvPicPr>
          <p:nvPr>
            <p:ph/>
          </p:nvPr>
        </p:nvPicPr>
        <p:blipFill>
          <a:blip r:embed="rId2" cstate="print">
            <a:lum bright="6000" contrast="6000"/>
            <a:extLst>
              <a:ext uri="{28A0092B-C50C-407E-A947-70E740481C1C}">
                <a14:useLocalDpi xmlns:a14="http://schemas.microsoft.com/office/drawing/2010/main" val="0"/>
              </a:ext>
            </a:extLst>
          </a:blip>
          <a:srcRect l="2667" t="1981" r="2667" b="949"/>
          <a:stretch>
            <a:fillRect/>
          </a:stretch>
        </p:blipFill>
        <p:spPr>
          <a:xfrm>
            <a:off x="2133600" y="1219200"/>
            <a:ext cx="6096000" cy="4206875"/>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34621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2" name="Picture 8"/>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r="2116"/>
          <a:stretch>
            <a:fillRect/>
          </a:stretch>
        </p:blipFill>
        <p:spPr>
          <a:xfrm>
            <a:off x="6172200" y="381000"/>
            <a:ext cx="2363788" cy="33528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46" name="Text Box 2"/>
          <p:cNvSpPr txBox="1">
            <a:spLocks noChangeArrowheads="1"/>
          </p:cNvSpPr>
          <p:nvPr/>
        </p:nvSpPr>
        <p:spPr bwMode="auto">
          <a:xfrm>
            <a:off x="1447800" y="457200"/>
            <a:ext cx="4419600" cy="762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400" b="1">
                <a:solidFill>
                  <a:srgbClr val="996600"/>
                </a:solidFill>
                <a:latin typeface="Comic Sans MS" pitchFamily="66" charset="0"/>
              </a:rPr>
              <a:t>War Is</a:t>
            </a:r>
            <a:r>
              <a:rPr lang="en-US" altLang="en-US" sz="4400" b="1">
                <a:solidFill>
                  <a:srgbClr val="996600"/>
                </a:solidFill>
                <a:latin typeface="Flame" pitchFamily="2" charset="0"/>
              </a:rPr>
              <a:t> </a:t>
            </a:r>
            <a:r>
              <a:rPr lang="en-US" altLang="en-US" sz="4400" b="1">
                <a:solidFill>
                  <a:srgbClr val="E61F0A"/>
                </a:solidFill>
                <a:latin typeface="Flame" pitchFamily="2" charset="0"/>
              </a:rPr>
              <a:t>HELL </a:t>
            </a:r>
            <a:r>
              <a:rPr lang="en-US" altLang="en-US" sz="4400" b="1">
                <a:solidFill>
                  <a:srgbClr val="996600"/>
                </a:solidFill>
                <a:latin typeface="Comic Sans MS" pitchFamily="66" charset="0"/>
              </a:rPr>
              <a:t>!!</a:t>
            </a:r>
            <a:endParaRPr lang="en-US" altLang="en-US" sz="4400" b="1">
              <a:solidFill>
                <a:srgbClr val="996600"/>
              </a:solidFill>
              <a:latin typeface="Flame" pitchFamily="2" charset="0"/>
            </a:endParaRPr>
          </a:p>
        </p:txBody>
      </p:sp>
      <p:pic>
        <p:nvPicPr>
          <p:cNvPr id="108547" name="Picture 3"/>
          <p:cNvPicPr>
            <a:picLocks noChangeAspect="1" noChangeArrowheads="1"/>
          </p:cNvPicPr>
          <p:nvPr>
            <p:ph sz="half" idx="1"/>
          </p:nvPr>
        </p:nvPicPr>
        <p:blipFill>
          <a:blip r:embed="rId5">
            <a:lum bright="-6000" contrast="6000"/>
            <a:extLst>
              <a:ext uri="{28A0092B-C50C-407E-A947-70E740481C1C}">
                <a14:useLocalDpi xmlns:a14="http://schemas.microsoft.com/office/drawing/2010/main" val="0"/>
              </a:ext>
            </a:extLst>
          </a:blip>
          <a:srcRect b="5453"/>
          <a:stretch>
            <a:fillRect/>
          </a:stretch>
        </p:blipFill>
        <p:spPr>
          <a:xfrm>
            <a:off x="1676400" y="1806575"/>
            <a:ext cx="3733800" cy="3146425"/>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8549" name="Picture 5"/>
          <p:cNvPicPr>
            <a:picLocks noChangeAspect="1" noChangeArrowheads="1"/>
          </p:cNvPicPr>
          <p:nvPr>
            <p:ph sz="quarter" idx="2"/>
          </p:nvPr>
        </p:nvPicPr>
        <p:blipFill>
          <a:blip r:embed="rId6">
            <a:lum bright="6000" contrast="6000"/>
            <a:extLst>
              <a:ext uri="{28A0092B-C50C-407E-A947-70E740481C1C}">
                <a14:useLocalDpi xmlns:a14="http://schemas.microsoft.com/office/drawing/2010/main" val="0"/>
              </a:ext>
            </a:extLst>
          </a:blip>
          <a:srcRect/>
          <a:stretch>
            <a:fillRect/>
          </a:stretch>
        </p:blipFill>
        <p:spPr>
          <a:xfrm>
            <a:off x="5334000" y="3124200"/>
            <a:ext cx="2289175" cy="33528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7540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8547"/>
                                        </p:tgtEl>
                                        <p:attrNameLst>
                                          <p:attrName>style.visibility</p:attrName>
                                        </p:attrNameLst>
                                      </p:cBhvr>
                                      <p:to>
                                        <p:strVal val="visible"/>
                                      </p:to>
                                    </p:set>
                                    <p:anim calcmode="lin" valueType="num">
                                      <p:cBhvr>
                                        <p:cTn id="7" dur="2000" fill="hold"/>
                                        <p:tgtEl>
                                          <p:spTgt spid="108547"/>
                                        </p:tgtEl>
                                        <p:attrNameLst>
                                          <p:attrName>ppt_w</p:attrName>
                                        </p:attrNameLst>
                                      </p:cBhvr>
                                      <p:tavLst>
                                        <p:tav tm="0">
                                          <p:val>
                                            <p:fltVal val="0"/>
                                          </p:val>
                                        </p:tav>
                                        <p:tav tm="100000">
                                          <p:val>
                                            <p:strVal val="#ppt_w"/>
                                          </p:val>
                                        </p:tav>
                                      </p:tavLst>
                                    </p:anim>
                                    <p:anim calcmode="lin" valueType="num">
                                      <p:cBhvr>
                                        <p:cTn id="8" dur="2000" fill="hold"/>
                                        <p:tgtEl>
                                          <p:spTgt spid="108547"/>
                                        </p:tgtEl>
                                        <p:attrNameLst>
                                          <p:attrName>ppt_h</p:attrName>
                                        </p:attrNameLst>
                                      </p:cBhvr>
                                      <p:tavLst>
                                        <p:tav tm="0">
                                          <p:val>
                                            <p:fltVal val="0"/>
                                          </p:val>
                                        </p:tav>
                                        <p:tav tm="100000">
                                          <p:val>
                                            <p:strVal val="#ppt_h"/>
                                          </p:val>
                                        </p:tav>
                                      </p:tavLst>
                                    </p:anim>
                                    <p:anim calcmode="lin" valueType="num">
                                      <p:cBhvr>
                                        <p:cTn id="9" dur="2000" fill="hold"/>
                                        <p:tgtEl>
                                          <p:spTgt spid="108547"/>
                                        </p:tgtEl>
                                        <p:attrNameLst>
                                          <p:attrName>style.rotation</p:attrName>
                                        </p:attrNameLst>
                                      </p:cBhvr>
                                      <p:tavLst>
                                        <p:tav tm="0">
                                          <p:val>
                                            <p:fltVal val="90"/>
                                          </p:val>
                                        </p:tav>
                                        <p:tav tm="100000">
                                          <p:val>
                                            <p:fltVal val="0"/>
                                          </p:val>
                                        </p:tav>
                                      </p:tavLst>
                                    </p:anim>
                                    <p:animEffect transition="in" filter="fade">
                                      <p:cBhvr>
                                        <p:cTn id="10" dur="2000"/>
                                        <p:tgtEl>
                                          <p:spTgt spid="10854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2.wav"/>
                                        </p:tgtEl>
                                      </p:cMediaNode>
                                    </p:audio>
                                  </p:subTnLst>
                                </p:cTn>
                              </p:par>
                            </p:childTnLst>
                          </p:cTn>
                        </p:par>
                        <p:par>
                          <p:cTn id="11" fill="hold" nodeType="afterGroup">
                            <p:stCondLst>
                              <p:cond delay="2000"/>
                            </p:stCondLst>
                            <p:childTnLst>
                              <p:par>
                                <p:cTn id="12" presetID="12" presetClass="entr" presetSubtype="2" fill="hold" nodeType="afterEffect">
                                  <p:stCondLst>
                                    <p:cond delay="1000"/>
                                  </p:stCondLst>
                                  <p:childTnLst>
                                    <p:set>
                                      <p:cBhvr>
                                        <p:cTn id="13" dur="1" fill="hold">
                                          <p:stCondLst>
                                            <p:cond delay="0"/>
                                          </p:stCondLst>
                                        </p:cTn>
                                        <p:tgtEl>
                                          <p:spTgt spid="108552"/>
                                        </p:tgtEl>
                                        <p:attrNameLst>
                                          <p:attrName>style.visibility</p:attrName>
                                        </p:attrNameLst>
                                      </p:cBhvr>
                                      <p:to>
                                        <p:strVal val="visible"/>
                                      </p:to>
                                    </p:set>
                                    <p:animEffect transition="in" filter="slide(fromRight)">
                                      <p:cBhvr>
                                        <p:cTn id="14" dur="2000"/>
                                        <p:tgtEl>
                                          <p:spTgt spid="108552"/>
                                        </p:tgtEl>
                                      </p:cBhvr>
                                    </p:animEffect>
                                  </p:childTnLst>
                                  <p:subTnLst>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5" fill="hold" nodeType="afterGroup">
                            <p:stCondLst>
                              <p:cond delay="5000"/>
                            </p:stCondLst>
                            <p:childTnLst>
                              <p:par>
                                <p:cTn id="16" presetID="9" presetClass="entr" presetSubtype="0" fill="hold" nodeType="afterEffect">
                                  <p:stCondLst>
                                    <p:cond delay="0"/>
                                  </p:stCondLst>
                                  <p:childTnLst>
                                    <p:set>
                                      <p:cBhvr>
                                        <p:cTn id="17" dur="1" fill="hold">
                                          <p:stCondLst>
                                            <p:cond delay="0"/>
                                          </p:stCondLst>
                                        </p:cTn>
                                        <p:tgtEl>
                                          <p:spTgt spid="108549"/>
                                        </p:tgtEl>
                                        <p:attrNameLst>
                                          <p:attrName>style.visibility</p:attrName>
                                        </p:attrNameLst>
                                      </p:cBhvr>
                                      <p:to>
                                        <p:strVal val="visible"/>
                                      </p:to>
                                    </p:set>
                                    <p:animEffect transition="in" filter="dissolve">
                                      <p:cBhvr>
                                        <p:cTn id="18" dur="30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371600" y="0"/>
            <a:ext cx="7543800" cy="1143000"/>
          </a:xfrm>
        </p:spPr>
        <p:txBody>
          <a:bodyPr/>
          <a:lstStyle/>
          <a:p>
            <a:r>
              <a:rPr lang="en-US" altLang="en-US"/>
              <a:t>NO MAN’S LAND</a:t>
            </a:r>
          </a:p>
        </p:txBody>
      </p:sp>
      <p:pic>
        <p:nvPicPr>
          <p:cNvPr id="257028" name="Picture 4" descr="http://www.spartacus.schoolnet.co.uk/FWWn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3565525" cy="3349625"/>
          </a:xfrm>
          <a:prstGeom prst="rect">
            <a:avLst/>
          </a:prstGeom>
          <a:noFill/>
          <a:extLst>
            <a:ext uri="{909E8E84-426E-40DD-AFC4-6F175D3DCCD1}">
              <a14:hiddenFill xmlns:a14="http://schemas.microsoft.com/office/drawing/2010/main">
                <a:solidFill>
                  <a:srgbClr val="FFFFFF"/>
                </a:solidFill>
              </a14:hiddenFill>
            </a:ext>
          </a:extLst>
        </p:spPr>
      </p:pic>
      <p:pic>
        <p:nvPicPr>
          <p:cNvPr id="257032" name="Picture 8" descr="http://www.spartacus.schoolnet.co.uk/FWWnoman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3325813"/>
            <a:ext cx="4594225" cy="353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7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026"/>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Krupp’s “Big Bertha” Gun</a:t>
            </a:r>
          </a:p>
        </p:txBody>
      </p:sp>
      <p:pic>
        <p:nvPicPr>
          <p:cNvPr id="92163" name="Picture 1027" descr="Krupp's Big Bertha"/>
          <p:cNvPicPr>
            <a:picLocks noChangeAspect="1" noChangeArrowheads="1"/>
          </p:cNvPicPr>
          <p:nvPr>
            <p:ph/>
          </p:nvPr>
        </p:nvPicPr>
        <p:blipFill>
          <a:blip r:embed="rId3">
            <a:lum bright="-12000" contrast="6000"/>
            <a:extLst>
              <a:ext uri="{28A0092B-C50C-407E-A947-70E740481C1C}">
                <a14:useLocalDpi xmlns:a14="http://schemas.microsoft.com/office/drawing/2010/main" val="0"/>
              </a:ext>
            </a:extLst>
          </a:blip>
          <a:srcRect/>
          <a:stretch>
            <a:fillRect/>
          </a:stretch>
        </p:blipFill>
        <p:spPr>
          <a:xfrm>
            <a:off x="2386013" y="1235075"/>
            <a:ext cx="5614987" cy="5165725"/>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6479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p:cTn id="7" dur="500" fill="hold"/>
                                        <p:tgtEl>
                                          <p:spTgt spid="92163"/>
                                        </p:tgtEl>
                                        <p:attrNameLst>
                                          <p:attrName>ppt_w</p:attrName>
                                        </p:attrNameLst>
                                      </p:cBhvr>
                                      <p:tavLst>
                                        <p:tav tm="0">
                                          <p:val>
                                            <p:strVal val="#ppt_w*0.70"/>
                                          </p:val>
                                        </p:tav>
                                        <p:tav tm="100000">
                                          <p:val>
                                            <p:strVal val="#ppt_w"/>
                                          </p:val>
                                        </p:tav>
                                      </p:tavLst>
                                    </p:anim>
                                    <p:anim calcmode="lin" valueType="num">
                                      <p:cBhvr>
                                        <p:cTn id="8" dur="500" fill="hold"/>
                                        <p:tgtEl>
                                          <p:spTgt spid="92163"/>
                                        </p:tgtEl>
                                        <p:attrNameLst>
                                          <p:attrName>ppt_h</p:attrName>
                                        </p:attrNameLst>
                                      </p:cBhvr>
                                      <p:tavLst>
                                        <p:tav tm="0">
                                          <p:val>
                                            <p:strVal val="#ppt_h"/>
                                          </p:val>
                                        </p:tav>
                                        <p:tav tm="100000">
                                          <p:val>
                                            <p:strVal val="#ppt_h"/>
                                          </p:val>
                                        </p:tav>
                                      </p:tavLst>
                                    </p:anim>
                                    <p:animEffect transition="in" filter="fade">
                                      <p:cBhvr>
                                        <p:cTn id="9" dur="500"/>
                                        <p:tgtEl>
                                          <p:spTgt spid="92163"/>
                                        </p:tgtEl>
                                      </p:cBhvr>
                                    </p:animEffect>
                                  </p:childTnLst>
                                  <p:subTnLst>
                                    <p:audio>
                                      <p:cMediaNode vol="76000">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Sacrifices in War</a:t>
            </a:r>
          </a:p>
        </p:txBody>
      </p:sp>
      <p:pic>
        <p:nvPicPr>
          <p:cNvPr id="104451" name="Picture 3"/>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24000" y="1066800"/>
            <a:ext cx="4648200" cy="3154363"/>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pic>
        <p:nvPicPr>
          <p:cNvPr id="104452" name="Picture 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197100" y="4486275"/>
            <a:ext cx="3136900" cy="2087563"/>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pic>
        <p:nvPicPr>
          <p:cNvPr id="104453" name="Picture 5"/>
          <p:cNvPicPr>
            <a:picLocks noChangeAspect="1" noChangeArrowheads="1"/>
          </p:cNvPicPr>
          <p:nvPr/>
        </p:nvPicPr>
        <p:blipFill>
          <a:blip r:embed="rId4">
            <a:extLst>
              <a:ext uri="{28A0092B-C50C-407E-A947-70E740481C1C}">
                <a14:useLocalDpi xmlns:a14="http://schemas.microsoft.com/office/drawing/2010/main" val="0"/>
              </a:ext>
            </a:extLst>
          </a:blip>
          <a:srcRect l="19649" t="5458" r="23546" b="2838"/>
          <a:stretch>
            <a:fillRect/>
          </a:stretch>
        </p:blipFill>
        <p:spPr bwMode="auto">
          <a:xfrm>
            <a:off x="5638800" y="2251075"/>
            <a:ext cx="3249613" cy="3921125"/>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36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blinds(vertical)">
                                      <p:cBhvr>
                                        <p:cTn id="7" dur="2000"/>
                                        <p:tgtEl>
                                          <p:spTgt spid="104451"/>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04452"/>
                                        </p:tgtEl>
                                        <p:attrNameLst>
                                          <p:attrName>style.visibility</p:attrName>
                                        </p:attrNameLst>
                                      </p:cBhvr>
                                      <p:to>
                                        <p:strVal val="visible"/>
                                      </p:to>
                                    </p:set>
                                    <p:animEffect transition="in" filter="fade">
                                      <p:cBhvr>
                                        <p:cTn id="11" dur="1000"/>
                                        <p:tgtEl>
                                          <p:spTgt spid="104452"/>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4453"/>
                                        </p:tgtEl>
                                        <p:attrNameLst>
                                          <p:attrName>style.visibility</p:attrName>
                                        </p:attrNameLst>
                                      </p:cBhvr>
                                      <p:to>
                                        <p:strVal val="visible"/>
                                      </p:to>
                                    </p:set>
                                    <p:animEffect transition="in" filter="dissolve">
                                      <p:cBhvr>
                                        <p:cTn id="15" dur="1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ltLang="en-US" sz="3600"/>
              <a:t>THE INITIAL GERMAN ADVANCE</a:t>
            </a:r>
          </a:p>
        </p:txBody>
      </p:sp>
      <p:sp>
        <p:nvSpPr>
          <p:cNvPr id="247811" name="Rectangle 3"/>
          <p:cNvSpPr>
            <a:spLocks noGrp="1" noChangeArrowheads="1"/>
          </p:cNvSpPr>
          <p:nvPr>
            <p:ph type="body" idx="1"/>
          </p:nvPr>
        </p:nvSpPr>
        <p:spPr>
          <a:xfrm>
            <a:off x="1295400" y="1676400"/>
            <a:ext cx="3962400" cy="4495800"/>
          </a:xfrm>
        </p:spPr>
        <p:txBody>
          <a:bodyPr/>
          <a:lstStyle/>
          <a:p>
            <a:r>
              <a:rPr lang="en-US" altLang="en-US"/>
              <a:t>Germany’s advance halted at the Battle of the Marne.  </a:t>
            </a:r>
          </a:p>
          <a:p>
            <a:r>
              <a:rPr lang="en-US" altLang="en-US"/>
              <a:t>“Race to the Sea”</a:t>
            </a:r>
          </a:p>
          <a:p>
            <a:r>
              <a:rPr lang="en-US" altLang="en-US"/>
              <a:t>Four Years of Stalemate on the western Front.</a:t>
            </a:r>
          </a:p>
          <a:p>
            <a:pPr>
              <a:buFont typeface="Wingdings" pitchFamily="2" charset="2"/>
              <a:buNone/>
            </a:pPr>
            <a:endParaRPr lang="en-US" altLang="en-US"/>
          </a:p>
        </p:txBody>
      </p:sp>
      <p:pic>
        <p:nvPicPr>
          <p:cNvPr id="2478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2286000"/>
            <a:ext cx="3827462"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622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95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429000"/>
            <a:ext cx="381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038600"/>
            <a:ext cx="38100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67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4038600" y="1143000"/>
            <a:ext cx="5029200" cy="4114800"/>
          </a:xfrm>
          <a:effectLst>
            <a:outerShdw dist="35921" dir="2700000" algn="ctr" rotWithShape="0">
              <a:srgbClr val="333399">
                <a:alpha val="50000"/>
              </a:srgbClr>
            </a:outerShdw>
          </a:effectLst>
        </p:spPr>
        <p:txBody>
          <a:bodyPr anchor="t"/>
          <a:lstStyle/>
          <a:p>
            <a:r>
              <a:rPr lang="en-US" altLang="en-US" sz="8400">
                <a:solidFill>
                  <a:srgbClr val="664400"/>
                </a:solidFill>
                <a:latin typeface="Lombardic Narrow" pitchFamily="2" charset="0"/>
              </a:rPr>
              <a:t>The</a:t>
            </a:r>
            <a:br>
              <a:rPr lang="en-US" altLang="en-US" sz="8400">
                <a:solidFill>
                  <a:srgbClr val="664400"/>
                </a:solidFill>
                <a:latin typeface="Lombardic Narrow" pitchFamily="2" charset="0"/>
              </a:rPr>
            </a:br>
            <a:r>
              <a:rPr lang="en-US" altLang="en-US" sz="8400">
                <a:solidFill>
                  <a:srgbClr val="664400"/>
                </a:solidFill>
                <a:latin typeface="Lombardic Narrow" pitchFamily="2" charset="0"/>
              </a:rPr>
              <a:t>Eastern</a:t>
            </a:r>
            <a:br>
              <a:rPr lang="en-US" altLang="en-US" sz="8400">
                <a:solidFill>
                  <a:srgbClr val="664400"/>
                </a:solidFill>
                <a:latin typeface="Lombardic Narrow" pitchFamily="2" charset="0"/>
              </a:rPr>
            </a:br>
            <a:r>
              <a:rPr lang="en-US" altLang="en-US" sz="8400">
                <a:solidFill>
                  <a:srgbClr val="664400"/>
                </a:solidFill>
                <a:latin typeface="Lombardic Narrow" pitchFamily="2" charset="0"/>
              </a:rPr>
              <a:t>Front</a:t>
            </a:r>
            <a:endParaRPr lang="en-US" altLang="en-US" sz="7000">
              <a:latin typeface="Lombardic Narrow" pitchFamily="2" charset="0"/>
            </a:endParaRPr>
          </a:p>
        </p:txBody>
      </p:sp>
    </p:spTree>
    <p:extLst>
      <p:ext uri="{BB962C8B-B14F-4D97-AF65-F5344CB8AC3E}">
        <p14:creationId xmlns:p14="http://schemas.microsoft.com/office/powerpoint/2010/main" val="1799932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The Gallipoli Disaster, 1915</a:t>
            </a:r>
          </a:p>
        </p:txBody>
      </p:sp>
      <p:pic>
        <p:nvPicPr>
          <p:cNvPr id="176135" name="Picture 7" descr="map-Gallipoli"/>
          <p:cNvPicPr>
            <a:picLocks noChangeAspect="1" noChangeArrowheads="1"/>
          </p:cNvPicPr>
          <p:nvPr>
            <p:ph sz="half" idx="1"/>
          </p:nvPr>
        </p:nvPicPr>
        <p:blipFill>
          <a:blip r:embed="rId2">
            <a:lum bright="-12000" contrast="18000"/>
            <a:extLst>
              <a:ext uri="{28A0092B-C50C-407E-A947-70E740481C1C}">
                <a14:useLocalDpi xmlns:a14="http://schemas.microsoft.com/office/drawing/2010/main" val="0"/>
              </a:ext>
            </a:extLst>
          </a:blip>
          <a:srcRect/>
          <a:stretch>
            <a:fillRect/>
          </a:stretch>
        </p:blipFill>
        <p:spPr>
          <a:xfrm>
            <a:off x="1447800" y="1371600"/>
            <a:ext cx="3635375" cy="44958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6137" name="Picture 9" descr="Gallipoli--soldiers_attacking"/>
          <p:cNvPicPr>
            <a:picLocks noChangeAspect="1" noChangeArrowheads="1"/>
          </p:cNvPicPr>
          <p:nvPr>
            <p:ph sz="quarter" idx="2"/>
          </p:nvPr>
        </p:nvPicPr>
        <p:blipFill>
          <a:blip r:embed="rId3">
            <a:lum bright="-12000" contrast="6000"/>
            <a:extLst>
              <a:ext uri="{28A0092B-C50C-407E-A947-70E740481C1C}">
                <a14:useLocalDpi xmlns:a14="http://schemas.microsoft.com/office/drawing/2010/main" val="0"/>
              </a:ext>
            </a:extLst>
          </a:blip>
          <a:srcRect/>
          <a:stretch>
            <a:fillRect/>
          </a:stretch>
        </p:blipFill>
        <p:spPr>
          <a:xfrm>
            <a:off x="5486400" y="1219200"/>
            <a:ext cx="3352800" cy="2259013"/>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6140" name="Picture 12" descr="Gallipoli--P00152_020MenaCamp"/>
          <p:cNvPicPr>
            <a:picLocks noChangeAspect="1" noChangeArrowheads="1"/>
          </p:cNvPicPr>
          <p:nvPr>
            <p:ph sz="quarter" idx="3"/>
          </p:nvPr>
        </p:nvPicPr>
        <p:blipFill>
          <a:blip r:embed="rId4">
            <a:lum bright="-12000" contrast="6000"/>
            <a:extLst>
              <a:ext uri="{28A0092B-C50C-407E-A947-70E740481C1C}">
                <a14:useLocalDpi xmlns:a14="http://schemas.microsoft.com/office/drawing/2010/main" val="0"/>
              </a:ext>
            </a:extLst>
          </a:blip>
          <a:srcRect/>
          <a:stretch>
            <a:fillRect/>
          </a:stretch>
        </p:blipFill>
        <p:spPr>
          <a:xfrm>
            <a:off x="5281613" y="4114800"/>
            <a:ext cx="3684587" cy="19812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54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1000"/>
                                  </p:stCondLst>
                                  <p:childTnLst>
                                    <p:set>
                                      <p:cBhvr>
                                        <p:cTn id="6" dur="1" fill="hold">
                                          <p:stCondLst>
                                            <p:cond delay="0"/>
                                          </p:stCondLst>
                                        </p:cTn>
                                        <p:tgtEl>
                                          <p:spTgt spid="176137"/>
                                        </p:tgtEl>
                                        <p:attrNameLst>
                                          <p:attrName>style.visibility</p:attrName>
                                        </p:attrNameLst>
                                      </p:cBhvr>
                                      <p:to>
                                        <p:strVal val="visible"/>
                                      </p:to>
                                    </p:set>
                                    <p:animEffect transition="in" filter="blinds(vertical)">
                                      <p:cBhvr>
                                        <p:cTn id="7" dur="1000"/>
                                        <p:tgtEl>
                                          <p:spTgt spid="176137"/>
                                        </p:tgtEl>
                                      </p:cBhvr>
                                    </p:animEffect>
                                  </p:childTnLst>
                                </p:cTn>
                              </p:par>
                            </p:childTnLst>
                          </p:cTn>
                        </p:par>
                        <p:par>
                          <p:cTn id="8" fill="hold" nodeType="afterGroup">
                            <p:stCondLst>
                              <p:cond delay="2000"/>
                            </p:stCondLst>
                            <p:childTnLst>
                              <p:par>
                                <p:cTn id="9" presetID="18" presetClass="entr" presetSubtype="9" fill="hold" nodeType="afterEffect">
                                  <p:stCondLst>
                                    <p:cond delay="500"/>
                                  </p:stCondLst>
                                  <p:childTnLst>
                                    <p:set>
                                      <p:cBhvr>
                                        <p:cTn id="10" dur="1" fill="hold">
                                          <p:stCondLst>
                                            <p:cond delay="0"/>
                                          </p:stCondLst>
                                        </p:cTn>
                                        <p:tgtEl>
                                          <p:spTgt spid="176140"/>
                                        </p:tgtEl>
                                        <p:attrNameLst>
                                          <p:attrName>style.visibility</p:attrName>
                                        </p:attrNameLst>
                                      </p:cBhvr>
                                      <p:to>
                                        <p:strVal val="visible"/>
                                      </p:to>
                                    </p:set>
                                    <p:animEffect transition="in" filter="strips(upLeft)">
                                      <p:cBhvr>
                                        <p:cTn id="11" dur="2000"/>
                                        <p:tgtEl>
                                          <p:spTgt spid="176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371600" y="212725"/>
            <a:ext cx="7620000" cy="6858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900" b="1">
                <a:solidFill>
                  <a:srgbClr val="996600"/>
                </a:solidFill>
                <a:latin typeface="Comic Sans MS" pitchFamily="66" charset="0"/>
              </a:rPr>
              <a:t>Turkish Cavalry in Palestine</a:t>
            </a:r>
          </a:p>
        </p:txBody>
      </p:sp>
      <p:pic>
        <p:nvPicPr>
          <p:cNvPr id="172047" name="Picture 15" descr="Turkish cavalry in Palestine"/>
          <p:cNvPicPr>
            <a:picLocks noChangeAspect="1" noChangeArrowheads="1"/>
          </p:cNvPicPr>
          <p:nvPr>
            <p:ph/>
          </p:nvPr>
        </p:nvPicPr>
        <p:blipFill>
          <a:blip r:embed="rId2">
            <a:lum bright="-6000" contrast="6000"/>
            <a:extLst>
              <a:ext uri="{28A0092B-C50C-407E-A947-70E740481C1C}">
                <a14:useLocalDpi xmlns:a14="http://schemas.microsoft.com/office/drawing/2010/main" val="0"/>
              </a:ext>
            </a:extLst>
          </a:blip>
          <a:srcRect/>
          <a:stretch>
            <a:fillRect/>
          </a:stretch>
        </p:blipFill>
        <p:spPr>
          <a:xfrm>
            <a:off x="1905000" y="1219200"/>
            <a:ext cx="6705600" cy="4987925"/>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9180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1371600" y="212725"/>
            <a:ext cx="7620000" cy="127952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900" b="1">
                <a:solidFill>
                  <a:srgbClr val="996600"/>
                </a:solidFill>
                <a:latin typeface="Comic Sans MS" pitchFamily="66" charset="0"/>
              </a:rPr>
              <a:t>T. E. Lawrence </a:t>
            </a:r>
            <a:br>
              <a:rPr lang="en-US" altLang="en-US" sz="3900" b="1">
                <a:solidFill>
                  <a:srgbClr val="996600"/>
                </a:solidFill>
                <a:latin typeface="Comic Sans MS" pitchFamily="66" charset="0"/>
              </a:rPr>
            </a:br>
            <a:r>
              <a:rPr lang="en-US" altLang="en-US" sz="3900" b="1">
                <a:solidFill>
                  <a:srgbClr val="996600"/>
                </a:solidFill>
                <a:latin typeface="Comic Sans MS" pitchFamily="66" charset="0"/>
              </a:rPr>
              <a:t>&amp; the “Arab Revolt”, 1916-18</a:t>
            </a:r>
          </a:p>
        </p:txBody>
      </p:sp>
      <p:pic>
        <p:nvPicPr>
          <p:cNvPr id="191491" name="Picture 3" descr="T E Lawrence"/>
          <p:cNvPicPr>
            <a:picLocks noChangeAspect="1" noChangeArrowheads="1"/>
          </p:cNvPicPr>
          <p:nvPr>
            <p:ph sz="half" idx="1"/>
          </p:nvPr>
        </p:nvPicPr>
        <p:blipFill>
          <a:blip r:embed="rId2">
            <a:lum bright="12000" contrast="12000"/>
            <a:extLst>
              <a:ext uri="{28A0092B-C50C-407E-A947-70E740481C1C}">
                <a14:useLocalDpi xmlns:a14="http://schemas.microsoft.com/office/drawing/2010/main" val="0"/>
              </a:ext>
            </a:extLst>
          </a:blip>
          <a:srcRect/>
          <a:stretch>
            <a:fillRect/>
          </a:stretch>
        </p:blipFill>
        <p:spPr>
          <a:xfrm>
            <a:off x="1622425" y="1981200"/>
            <a:ext cx="3230563" cy="41148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1492" name="Picture 4" descr="Lawrence of Arabia on Camel"/>
          <p:cNvPicPr>
            <a:picLocks noChangeAspect="1" noChangeArrowheads="1"/>
          </p:cNvPicPr>
          <p:nvPr>
            <p:ph sz="half" idx="2"/>
          </p:nvPr>
        </p:nvPicPr>
        <p:blipFill>
          <a:blip r:embed="rId3">
            <a:lum bright="-12000" contrast="6000"/>
            <a:extLst>
              <a:ext uri="{28A0092B-C50C-407E-A947-70E740481C1C}">
                <a14:useLocalDpi xmlns:a14="http://schemas.microsoft.com/office/drawing/2010/main" val="0"/>
              </a:ext>
            </a:extLst>
          </a:blip>
          <a:srcRect/>
          <a:stretch>
            <a:fillRect/>
          </a:stretch>
        </p:blipFill>
        <p:spPr>
          <a:xfrm>
            <a:off x="5486400" y="2057400"/>
            <a:ext cx="3182938" cy="40386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4845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1371600" y="212725"/>
            <a:ext cx="7620000" cy="127952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900" b="1">
                <a:solidFill>
                  <a:srgbClr val="996600"/>
                </a:solidFill>
                <a:latin typeface="Comic Sans MS" pitchFamily="66" charset="0"/>
              </a:rPr>
              <a:t>T. E. Lawrence &amp; Prince Faisal at Versailles, 1918-19</a:t>
            </a:r>
          </a:p>
        </p:txBody>
      </p:sp>
      <p:pic>
        <p:nvPicPr>
          <p:cNvPr id="180231" name="Picture 7" descr="Feisal &amp; Lawrence at Versailles"/>
          <p:cNvPicPr>
            <a:picLocks noChangeAspect="1" noChangeArrowheads="1"/>
          </p:cNvPicPr>
          <p:nvPr>
            <p:ph/>
          </p:nvPr>
        </p:nvPicPr>
        <p:blipFill>
          <a:blip r:embed="rId2">
            <a:lum bright="6000" contrast="6000"/>
            <a:extLst>
              <a:ext uri="{28A0092B-C50C-407E-A947-70E740481C1C}">
                <a14:useLocalDpi xmlns:a14="http://schemas.microsoft.com/office/drawing/2010/main" val="0"/>
              </a:ext>
            </a:extLst>
          </a:blip>
          <a:srcRect/>
          <a:stretch>
            <a:fillRect/>
          </a:stretch>
        </p:blipFill>
        <p:spPr>
          <a:xfrm>
            <a:off x="2438400" y="1676400"/>
            <a:ext cx="5562600" cy="48006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1115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295400" y="304800"/>
            <a:ext cx="7772400" cy="6858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900" b="1">
                <a:solidFill>
                  <a:srgbClr val="996600"/>
                </a:solidFill>
                <a:latin typeface="Comic Sans MS" pitchFamily="66" charset="0"/>
              </a:rPr>
              <a:t>The Tsar with General Brusilov</a:t>
            </a:r>
          </a:p>
        </p:txBody>
      </p:sp>
      <p:pic>
        <p:nvPicPr>
          <p:cNvPr id="183301" name="Picture 5" descr="tsar-brusilov"/>
          <p:cNvPicPr>
            <a:picLocks noChangeAspect="1" noChangeArrowheads="1"/>
          </p:cNvPicPr>
          <p:nvPr>
            <p:ph/>
          </p:nvPr>
        </p:nvPicPr>
        <p:blipFill>
          <a:blip r:embed="rId2">
            <a:lum contrast="6000"/>
            <a:extLst>
              <a:ext uri="{28A0092B-C50C-407E-A947-70E740481C1C}">
                <a14:useLocalDpi xmlns:a14="http://schemas.microsoft.com/office/drawing/2010/main" val="0"/>
              </a:ext>
            </a:extLst>
          </a:blip>
          <a:srcRect l="1808" t="11940" r="9570" b="14925"/>
          <a:stretch>
            <a:fillRect/>
          </a:stretch>
        </p:blipFill>
        <p:spPr>
          <a:xfrm>
            <a:off x="2819400" y="1371600"/>
            <a:ext cx="4800600" cy="48006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4046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4038600" y="1143000"/>
            <a:ext cx="5029200" cy="4114800"/>
          </a:xfrm>
          <a:effectLst>
            <a:outerShdw dist="35921" dir="2700000" algn="ctr" rotWithShape="0">
              <a:srgbClr val="333399">
                <a:alpha val="50000"/>
              </a:srgbClr>
            </a:outerShdw>
          </a:effectLst>
        </p:spPr>
        <p:txBody>
          <a:bodyPr anchor="t"/>
          <a:lstStyle/>
          <a:p>
            <a:r>
              <a:rPr lang="en-US" altLang="en-US" sz="8400">
                <a:solidFill>
                  <a:srgbClr val="664400"/>
                </a:solidFill>
                <a:latin typeface="Lombardic Narrow" pitchFamily="2" charset="0"/>
              </a:rPr>
              <a:t>The</a:t>
            </a:r>
            <a:br>
              <a:rPr lang="en-US" altLang="en-US" sz="8400">
                <a:solidFill>
                  <a:srgbClr val="664400"/>
                </a:solidFill>
                <a:latin typeface="Lombardic Narrow" pitchFamily="2" charset="0"/>
              </a:rPr>
            </a:br>
            <a:r>
              <a:rPr lang="en-US" altLang="en-US" sz="8400">
                <a:solidFill>
                  <a:srgbClr val="664400"/>
                </a:solidFill>
                <a:latin typeface="Lombardic Narrow" pitchFamily="2" charset="0"/>
              </a:rPr>
              <a:t>“Colonial”</a:t>
            </a:r>
            <a:br>
              <a:rPr lang="en-US" altLang="en-US" sz="8400">
                <a:solidFill>
                  <a:srgbClr val="664400"/>
                </a:solidFill>
                <a:latin typeface="Lombardic Narrow" pitchFamily="2" charset="0"/>
              </a:rPr>
            </a:br>
            <a:r>
              <a:rPr lang="en-US" altLang="en-US" sz="8400">
                <a:solidFill>
                  <a:srgbClr val="664400"/>
                </a:solidFill>
                <a:latin typeface="Lombardic Narrow" pitchFamily="2" charset="0"/>
              </a:rPr>
              <a:t>Fronts</a:t>
            </a:r>
            <a:endParaRPr lang="en-US" altLang="en-US" sz="7000">
              <a:latin typeface="Lombardic Narrow" pitchFamily="2" charset="0"/>
            </a:endParaRPr>
          </a:p>
        </p:txBody>
      </p:sp>
    </p:spTree>
    <p:extLst>
      <p:ext uri="{BB962C8B-B14F-4D97-AF65-F5344CB8AC3E}">
        <p14:creationId xmlns:p14="http://schemas.microsoft.com/office/powerpoint/2010/main" val="3360486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1371600" y="304800"/>
            <a:ext cx="7620000" cy="6858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900" b="1">
                <a:solidFill>
                  <a:srgbClr val="996600"/>
                </a:solidFill>
                <a:latin typeface="Comic Sans MS" pitchFamily="66" charset="0"/>
              </a:rPr>
              <a:t>Sikh British Soldiers in India</a:t>
            </a:r>
          </a:p>
        </p:txBody>
      </p:sp>
      <p:pic>
        <p:nvPicPr>
          <p:cNvPr id="182277" name="Picture 5" descr="Sikh soldiers in India - WW1"/>
          <p:cNvPicPr>
            <a:picLocks noChangeAspect="1" noChangeArrowheads="1"/>
          </p:cNvPicPr>
          <p:nvPr>
            <p:ph/>
          </p:nvPr>
        </p:nvPicPr>
        <p:blipFill>
          <a:blip r:embed="rId2">
            <a:lum bright="-6000" contrast="6000"/>
            <a:extLst>
              <a:ext uri="{28A0092B-C50C-407E-A947-70E740481C1C}">
                <a14:useLocalDpi xmlns:a14="http://schemas.microsoft.com/office/drawing/2010/main" val="0"/>
              </a:ext>
            </a:extLst>
          </a:blip>
          <a:srcRect/>
          <a:stretch>
            <a:fillRect/>
          </a:stretch>
        </p:blipFill>
        <p:spPr>
          <a:xfrm>
            <a:off x="2133600" y="1371600"/>
            <a:ext cx="6096000" cy="475615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60948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1371600" y="304800"/>
            <a:ext cx="7620000" cy="6858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900" b="1">
                <a:solidFill>
                  <a:srgbClr val="996600"/>
                </a:solidFill>
                <a:latin typeface="Comic Sans MS" pitchFamily="66" charset="0"/>
              </a:rPr>
              <a:t>Fighting in Africa</a:t>
            </a:r>
          </a:p>
        </p:txBody>
      </p:sp>
      <p:pic>
        <p:nvPicPr>
          <p:cNvPr id="205829" name="Picture 5" descr="Sikh Mountain Gunners in Africa"/>
          <p:cNvPicPr>
            <a:picLocks noChangeAspect="1" noChangeArrowheads="1"/>
          </p:cNvPicPr>
          <p:nvPr>
            <p:ph sz="half" idx="1"/>
          </p:nvPr>
        </p:nvPicPr>
        <p:blipFill>
          <a:blip r:embed="rId2">
            <a:lum bright="12000" contrast="6000"/>
            <a:extLst>
              <a:ext uri="{28A0092B-C50C-407E-A947-70E740481C1C}">
                <a14:useLocalDpi xmlns:a14="http://schemas.microsoft.com/office/drawing/2010/main" val="0"/>
              </a:ext>
            </a:extLst>
          </a:blip>
          <a:srcRect/>
          <a:stretch>
            <a:fillRect/>
          </a:stretch>
        </p:blipFill>
        <p:spPr>
          <a:xfrm>
            <a:off x="1600200" y="1295400"/>
            <a:ext cx="3352800" cy="2776538"/>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31" name="Text Box 7"/>
          <p:cNvSpPr txBox="1">
            <a:spLocks noChangeArrowheads="1"/>
          </p:cNvSpPr>
          <p:nvPr/>
        </p:nvSpPr>
        <p:spPr bwMode="auto">
          <a:xfrm>
            <a:off x="1447800" y="4114800"/>
            <a:ext cx="2971800" cy="8223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fontAlgn="base">
              <a:spcBef>
                <a:spcPct val="50000"/>
              </a:spcBef>
              <a:spcAft>
                <a:spcPct val="0"/>
              </a:spcAft>
            </a:pPr>
            <a:r>
              <a:rPr lang="en-US" altLang="en-US" sz="2400" b="1">
                <a:solidFill>
                  <a:srgbClr val="1B1B53"/>
                </a:solidFill>
                <a:latin typeface="Comic Sans MS" pitchFamily="66" charset="0"/>
              </a:rPr>
              <a:t>British Sikh </a:t>
            </a:r>
            <a:br>
              <a:rPr lang="en-US" altLang="en-US" sz="2400" b="1">
                <a:solidFill>
                  <a:srgbClr val="1B1B53"/>
                </a:solidFill>
                <a:latin typeface="Comic Sans MS" pitchFamily="66" charset="0"/>
              </a:rPr>
            </a:br>
            <a:r>
              <a:rPr lang="en-US" altLang="en-US" sz="2400" b="1">
                <a:solidFill>
                  <a:srgbClr val="1B1B53"/>
                </a:solidFill>
                <a:latin typeface="Comic Sans MS" pitchFamily="66" charset="0"/>
              </a:rPr>
              <a:t>Mountain Gunners</a:t>
            </a:r>
          </a:p>
        </p:txBody>
      </p:sp>
      <p:pic>
        <p:nvPicPr>
          <p:cNvPr id="205832" name="Picture 8" descr="Africans in Schutztruppe-Ger Colonial Army"/>
          <p:cNvPicPr>
            <a:picLocks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4495800" y="4365625"/>
            <a:ext cx="4495800" cy="2263775"/>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35" name="Text Box 11"/>
          <p:cNvSpPr txBox="1">
            <a:spLocks noChangeArrowheads="1"/>
          </p:cNvSpPr>
          <p:nvPr/>
        </p:nvSpPr>
        <p:spPr bwMode="auto">
          <a:xfrm>
            <a:off x="5181600" y="2895600"/>
            <a:ext cx="3581400" cy="1187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fontAlgn="base">
              <a:spcBef>
                <a:spcPct val="50000"/>
              </a:spcBef>
              <a:spcAft>
                <a:spcPct val="0"/>
              </a:spcAft>
            </a:pPr>
            <a:r>
              <a:rPr lang="en-US" altLang="en-US" sz="2400" b="1">
                <a:solidFill>
                  <a:srgbClr val="1B1B53"/>
                </a:solidFill>
                <a:latin typeface="Comic Sans MS" pitchFamily="66" charset="0"/>
              </a:rPr>
              <a:t>Black Soldiers in the German </a:t>
            </a:r>
            <a:r>
              <a:rPr lang="en-US" altLang="en-US" sz="2400" b="1" i="1">
                <a:solidFill>
                  <a:srgbClr val="1B1B53"/>
                </a:solidFill>
                <a:latin typeface="Comic Sans MS" pitchFamily="66" charset="0"/>
              </a:rPr>
              <a:t>Schutztruppen</a:t>
            </a:r>
            <a:r>
              <a:rPr lang="en-US" altLang="en-US" sz="2400" b="1">
                <a:solidFill>
                  <a:srgbClr val="1B1B53"/>
                </a:solidFill>
                <a:latin typeface="Comic Sans MS" pitchFamily="66" charset="0"/>
              </a:rPr>
              <a:t/>
            </a:r>
            <a:br>
              <a:rPr lang="en-US" altLang="en-US" sz="2400" b="1">
                <a:solidFill>
                  <a:srgbClr val="1B1B53"/>
                </a:solidFill>
                <a:latin typeface="Comic Sans MS" pitchFamily="66" charset="0"/>
              </a:rPr>
            </a:br>
            <a:r>
              <a:rPr lang="en-US" altLang="en-US" sz="2400" b="1">
                <a:solidFill>
                  <a:srgbClr val="1B1B53"/>
                </a:solidFill>
                <a:latin typeface="Comic Sans MS" pitchFamily="66" charset="0"/>
              </a:rPr>
              <a:t>[German E. Africa]</a:t>
            </a:r>
            <a:endParaRPr lang="en-US" altLang="en-US" sz="2400" b="1" i="1">
              <a:solidFill>
                <a:srgbClr val="1B1B53"/>
              </a:solidFill>
              <a:latin typeface="Comic Sans MS" pitchFamily="66" charset="0"/>
            </a:endParaRPr>
          </a:p>
        </p:txBody>
      </p:sp>
    </p:spTree>
    <p:extLst>
      <p:ext uri="{BB962C8B-B14F-4D97-AF65-F5344CB8AC3E}">
        <p14:creationId xmlns:p14="http://schemas.microsoft.com/office/powerpoint/2010/main" val="3693710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371600" y="228600"/>
            <a:ext cx="7620000" cy="6858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900" b="1">
                <a:solidFill>
                  <a:srgbClr val="996600"/>
                </a:solidFill>
                <a:latin typeface="Comic Sans MS" pitchFamily="66" charset="0"/>
              </a:rPr>
              <a:t>Fighting in Africa</a:t>
            </a:r>
          </a:p>
        </p:txBody>
      </p:sp>
      <p:sp>
        <p:nvSpPr>
          <p:cNvPr id="207878" name="Text Box 6"/>
          <p:cNvSpPr txBox="1">
            <a:spLocks noChangeArrowheads="1"/>
          </p:cNvSpPr>
          <p:nvPr/>
        </p:nvSpPr>
        <p:spPr bwMode="auto">
          <a:xfrm>
            <a:off x="1524000" y="5943600"/>
            <a:ext cx="72390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fontAlgn="base">
              <a:spcBef>
                <a:spcPct val="50000"/>
              </a:spcBef>
              <a:spcAft>
                <a:spcPct val="0"/>
              </a:spcAft>
            </a:pPr>
            <a:r>
              <a:rPr lang="en-US" altLang="en-US" sz="2400" b="1">
                <a:solidFill>
                  <a:srgbClr val="1B1B53"/>
                </a:solidFill>
                <a:latin typeface="Comic Sans MS" pitchFamily="66" charset="0"/>
              </a:rPr>
              <a:t>3</a:t>
            </a:r>
            <a:r>
              <a:rPr lang="en-US" altLang="en-US" sz="2400" b="1" baseline="30000">
                <a:solidFill>
                  <a:srgbClr val="1B1B53"/>
                </a:solidFill>
                <a:latin typeface="Comic Sans MS" pitchFamily="66" charset="0"/>
              </a:rPr>
              <a:t>rd</a:t>
            </a:r>
            <a:r>
              <a:rPr lang="en-US" altLang="en-US" sz="2400" b="1">
                <a:solidFill>
                  <a:srgbClr val="1B1B53"/>
                </a:solidFill>
                <a:latin typeface="Comic Sans MS" pitchFamily="66" charset="0"/>
              </a:rPr>
              <a:t> British Battalion, Nigerian Brigade</a:t>
            </a:r>
            <a:endParaRPr lang="en-US" altLang="en-US" sz="2400" b="1" i="1">
              <a:solidFill>
                <a:srgbClr val="1B1B53"/>
              </a:solidFill>
              <a:latin typeface="Comic Sans MS" pitchFamily="66" charset="0"/>
            </a:endParaRPr>
          </a:p>
        </p:txBody>
      </p:sp>
      <p:pic>
        <p:nvPicPr>
          <p:cNvPr id="207881" name="Picture 9" descr="3rd battalion-Nigerian Brigade"/>
          <p:cNvPicPr>
            <a:picLocks noChangeAspect="1" noChangeArrowheads="1"/>
          </p:cNvPicPr>
          <p:nvPr>
            <p:ph/>
          </p:nvPr>
        </p:nvPicPr>
        <p:blipFill>
          <a:blip r:embed="rId2">
            <a:extLst>
              <a:ext uri="{28A0092B-C50C-407E-A947-70E740481C1C}">
                <a14:useLocalDpi xmlns:a14="http://schemas.microsoft.com/office/drawing/2010/main" val="0"/>
              </a:ext>
            </a:extLst>
          </a:blip>
          <a:srcRect b="1964"/>
          <a:stretch>
            <a:fillRect/>
          </a:stretch>
        </p:blipFill>
        <p:spPr>
          <a:xfrm>
            <a:off x="1676400" y="1071563"/>
            <a:ext cx="7010400" cy="4795837"/>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057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1447800" y="152400"/>
            <a:ext cx="7543800" cy="762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400" b="1">
                <a:solidFill>
                  <a:srgbClr val="996600"/>
                </a:solidFill>
                <a:latin typeface="Comic Sans MS" pitchFamily="66" charset="0"/>
              </a:rPr>
              <a:t>A Multi-Front War</a:t>
            </a:r>
            <a:endParaRPr lang="en-US" altLang="en-US" sz="4400" b="1">
              <a:solidFill>
                <a:srgbClr val="996600"/>
              </a:solidFill>
              <a:latin typeface="Flame" pitchFamily="2" charset="0"/>
            </a:endParaRPr>
          </a:p>
        </p:txBody>
      </p:sp>
      <p:pic>
        <p:nvPicPr>
          <p:cNvPr id="235525" name="Picture 5"/>
          <p:cNvPicPr>
            <a:picLocks noChangeAspect="1" noChangeArrowheads="1"/>
          </p:cNvPicPr>
          <p:nvPr>
            <p:ph/>
          </p:nvPr>
        </p:nvPicPr>
        <p:blipFill>
          <a:blip r:embed="rId2">
            <a:lum contrast="6000"/>
            <a:extLst>
              <a:ext uri="{28A0092B-C50C-407E-A947-70E740481C1C}">
                <a14:useLocalDpi xmlns:a14="http://schemas.microsoft.com/office/drawing/2010/main" val="0"/>
              </a:ext>
            </a:extLst>
          </a:blip>
          <a:srcRect/>
          <a:stretch>
            <a:fillRect/>
          </a:stretch>
        </p:blipFill>
        <p:spPr>
          <a:xfrm>
            <a:off x="1447800" y="1143000"/>
            <a:ext cx="7543800" cy="5491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5127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1371600" y="228600"/>
            <a:ext cx="7620000" cy="6858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900" b="1">
                <a:solidFill>
                  <a:srgbClr val="996600"/>
                </a:solidFill>
                <a:latin typeface="Comic Sans MS" pitchFamily="66" charset="0"/>
              </a:rPr>
              <a:t>Fighting in Salonika, Greece</a:t>
            </a:r>
          </a:p>
        </p:txBody>
      </p:sp>
      <p:sp>
        <p:nvSpPr>
          <p:cNvPr id="211971" name="Text Box 3"/>
          <p:cNvSpPr txBox="1">
            <a:spLocks noChangeArrowheads="1"/>
          </p:cNvSpPr>
          <p:nvPr/>
        </p:nvSpPr>
        <p:spPr bwMode="auto">
          <a:xfrm>
            <a:off x="1524000" y="5791200"/>
            <a:ext cx="7239000" cy="8223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fontAlgn="base">
              <a:spcBef>
                <a:spcPct val="50000"/>
              </a:spcBef>
              <a:spcAft>
                <a:spcPct val="0"/>
              </a:spcAft>
            </a:pPr>
            <a:r>
              <a:rPr lang="en-US" altLang="en-US" sz="2400" b="1">
                <a:solidFill>
                  <a:srgbClr val="1B1B53"/>
                </a:solidFill>
                <a:latin typeface="Comic Sans MS" pitchFamily="66" charset="0"/>
              </a:rPr>
              <a:t>French colonial marine infantry from</a:t>
            </a:r>
            <a:br>
              <a:rPr lang="en-US" altLang="en-US" sz="2400" b="1">
                <a:solidFill>
                  <a:srgbClr val="1B1B53"/>
                </a:solidFill>
                <a:latin typeface="Comic Sans MS" pitchFamily="66" charset="0"/>
              </a:rPr>
            </a:br>
            <a:r>
              <a:rPr lang="en-US" altLang="en-US" sz="2400" b="1">
                <a:solidFill>
                  <a:srgbClr val="1B1B53"/>
                </a:solidFill>
                <a:latin typeface="Comic Sans MS" pitchFamily="66" charset="0"/>
              </a:rPr>
              <a:t>Cochin, China - 1916</a:t>
            </a:r>
            <a:endParaRPr lang="en-US" altLang="en-US" sz="2400" b="1" i="1">
              <a:solidFill>
                <a:srgbClr val="1B1B53"/>
              </a:solidFill>
              <a:latin typeface="Comic Sans MS" pitchFamily="66" charset="0"/>
            </a:endParaRPr>
          </a:p>
        </p:txBody>
      </p:sp>
      <p:pic>
        <p:nvPicPr>
          <p:cNvPr id="211974" name="Picture 6" descr="Fr colonial marine infantry from Cochin-CHina-1916"/>
          <p:cNvPicPr>
            <a:picLocks noChangeAspect="1" noChangeArrowheads="1"/>
          </p:cNvPicPr>
          <p:nvPr>
            <p:ph/>
          </p:nvPr>
        </p:nvPicPr>
        <p:blipFill>
          <a:blip r:embed="rId2">
            <a:lum bright="-6000" contrast="6000"/>
            <a:extLst>
              <a:ext uri="{28A0092B-C50C-407E-A947-70E740481C1C}">
                <a14:useLocalDpi xmlns:a14="http://schemas.microsoft.com/office/drawing/2010/main" val="0"/>
              </a:ext>
            </a:extLst>
          </a:blip>
          <a:srcRect/>
          <a:stretch>
            <a:fillRect/>
          </a:stretch>
        </p:blipFill>
        <p:spPr>
          <a:xfrm>
            <a:off x="2362200" y="1066800"/>
            <a:ext cx="5562600" cy="44704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5770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3505200" y="0"/>
            <a:ext cx="5410200" cy="6781800"/>
          </a:xfrm>
          <a:effectLst>
            <a:outerShdw dist="35921" dir="2700000" algn="ctr" rotWithShape="0">
              <a:srgbClr val="333399">
                <a:alpha val="50000"/>
              </a:srgbClr>
            </a:outerShdw>
          </a:effectLst>
        </p:spPr>
        <p:txBody>
          <a:bodyPr anchor="t"/>
          <a:lstStyle/>
          <a:p>
            <a:r>
              <a:rPr lang="en-US" altLang="en-US" sz="2800" dirty="0">
                <a:latin typeface="Lombardic Narrow" pitchFamily="2" charset="0"/>
              </a:rPr>
              <a:t/>
            </a:r>
            <a:br>
              <a:rPr lang="en-US" altLang="en-US" sz="2800" dirty="0">
                <a:latin typeface="Lombardic Narrow" pitchFamily="2" charset="0"/>
              </a:rPr>
            </a:br>
            <a:r>
              <a:rPr lang="en-US" altLang="en-US" sz="9800" dirty="0">
                <a:solidFill>
                  <a:srgbClr val="333399"/>
                </a:solidFill>
                <a:latin typeface="Lombardic Narrow" pitchFamily="2" charset="0"/>
              </a:rPr>
              <a:t>America</a:t>
            </a:r>
            <a:br>
              <a:rPr lang="en-US" altLang="en-US" sz="9800" dirty="0">
                <a:solidFill>
                  <a:srgbClr val="333399"/>
                </a:solidFill>
                <a:latin typeface="Lombardic Narrow" pitchFamily="2" charset="0"/>
              </a:rPr>
            </a:br>
            <a:r>
              <a:rPr lang="en-US" altLang="en-US" sz="9800" dirty="0">
                <a:solidFill>
                  <a:srgbClr val="333399"/>
                </a:solidFill>
                <a:latin typeface="Lombardic Narrow" pitchFamily="2" charset="0"/>
              </a:rPr>
              <a:t>Joins</a:t>
            </a:r>
            <a:br>
              <a:rPr lang="en-US" altLang="en-US" sz="9800" dirty="0">
                <a:solidFill>
                  <a:srgbClr val="333399"/>
                </a:solidFill>
                <a:latin typeface="Lombardic Narrow" pitchFamily="2" charset="0"/>
              </a:rPr>
            </a:br>
            <a:r>
              <a:rPr lang="en-US" altLang="en-US" sz="9800" dirty="0">
                <a:solidFill>
                  <a:srgbClr val="333399"/>
                </a:solidFill>
                <a:latin typeface="Lombardic Narrow" pitchFamily="2" charset="0"/>
              </a:rPr>
              <a:t>the</a:t>
            </a:r>
            <a:br>
              <a:rPr lang="en-US" altLang="en-US" sz="9800" dirty="0">
                <a:solidFill>
                  <a:srgbClr val="333399"/>
                </a:solidFill>
                <a:latin typeface="Lombardic Narrow" pitchFamily="2" charset="0"/>
              </a:rPr>
            </a:br>
            <a:r>
              <a:rPr lang="en-US" altLang="en-US" sz="9800" dirty="0">
                <a:solidFill>
                  <a:srgbClr val="333399"/>
                </a:solidFill>
                <a:latin typeface="Lombardic Narrow" pitchFamily="2" charset="0"/>
              </a:rPr>
              <a:t>Allies</a:t>
            </a:r>
            <a:endParaRPr lang="en-US" altLang="en-US" sz="12100" dirty="0">
              <a:solidFill>
                <a:srgbClr val="664400"/>
              </a:solidFill>
              <a:latin typeface="Lombardic Narrow" pitchFamily="2" charset="0"/>
            </a:endParaRPr>
          </a:p>
        </p:txBody>
      </p:sp>
    </p:spTree>
    <p:extLst>
      <p:ext uri="{BB962C8B-B14F-4D97-AF65-F5344CB8AC3E}">
        <p14:creationId xmlns:p14="http://schemas.microsoft.com/office/powerpoint/2010/main" val="1746100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657600" y="441325"/>
            <a:ext cx="5257800" cy="13112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The Sinking </a:t>
            </a:r>
            <a:br>
              <a:rPr lang="en-US" altLang="en-US" sz="4000" b="1">
                <a:solidFill>
                  <a:srgbClr val="996600"/>
                </a:solidFill>
                <a:latin typeface="Comic Sans MS" pitchFamily="66" charset="0"/>
              </a:rPr>
            </a:br>
            <a:r>
              <a:rPr lang="en-US" altLang="en-US" sz="4000" b="1">
                <a:solidFill>
                  <a:srgbClr val="996600"/>
                </a:solidFill>
                <a:latin typeface="Comic Sans MS" pitchFamily="66" charset="0"/>
              </a:rPr>
              <a:t>of the Lusitania</a:t>
            </a:r>
          </a:p>
        </p:txBody>
      </p:sp>
      <p:pic>
        <p:nvPicPr>
          <p:cNvPr id="111628" name="Picture 12" descr="Cunard Poster - Ship Warning"/>
          <p:cNvPicPr>
            <a:picLocks noChangeAspect="1" noChangeArrowheads="1"/>
          </p:cNvPicPr>
          <p:nvPr>
            <p:ph sz="half" idx="1"/>
          </p:nvPr>
        </p:nvPicPr>
        <p:blipFill>
          <a:blip r:embed="rId3">
            <a:lum contrast="6000"/>
            <a:extLst>
              <a:ext uri="{28A0092B-C50C-407E-A947-70E740481C1C}">
                <a14:useLocalDpi xmlns:a14="http://schemas.microsoft.com/office/drawing/2010/main" val="0"/>
              </a:ext>
            </a:extLst>
          </a:blip>
          <a:srcRect/>
          <a:stretch>
            <a:fillRect/>
          </a:stretch>
        </p:blipFill>
        <p:spPr>
          <a:xfrm>
            <a:off x="1295400" y="228600"/>
            <a:ext cx="2254250" cy="632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34" name="Picture 18" descr="Lusitania-NY Times front page"/>
          <p:cNvPicPr>
            <a:picLocks noChangeAspect="1" noChangeArrowheads="1"/>
          </p:cNvPicPr>
          <p:nvPr>
            <p:ph sz="half" idx="2"/>
          </p:nvPr>
        </p:nvPicPr>
        <p:blipFill>
          <a:blip r:embed="rId4">
            <a:lum contrast="18000"/>
            <a:extLst>
              <a:ext uri="{28A0092B-C50C-407E-A947-70E740481C1C}">
                <a14:useLocalDpi xmlns:a14="http://schemas.microsoft.com/office/drawing/2010/main" val="0"/>
              </a:ext>
            </a:extLst>
          </a:blip>
          <a:srcRect/>
          <a:stretch>
            <a:fillRect/>
          </a:stretch>
        </p:blipFill>
        <p:spPr>
          <a:xfrm>
            <a:off x="3657600" y="2209800"/>
            <a:ext cx="5181600" cy="3430588"/>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9370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1634"/>
                                        </p:tgtEl>
                                        <p:attrNameLst>
                                          <p:attrName>style.visibility</p:attrName>
                                        </p:attrNameLst>
                                      </p:cBhvr>
                                      <p:to>
                                        <p:strVal val="visible"/>
                                      </p:to>
                                    </p:set>
                                    <p:animEffect transition="in" filter="fade">
                                      <p:cBhvr>
                                        <p:cTn id="7" dur="2000"/>
                                        <p:tgtEl>
                                          <p:spTgt spid="111634"/>
                                        </p:tgtEl>
                                      </p:cBhvr>
                                    </p:animEffect>
                                  </p:childTnLst>
                                  <p:subTnLst>
                                    <p:audio>
                                      <p:cMediaNode>
                                        <p:cTn display="0" masterRel="sameClick">
                                          <p:stCondLst>
                                            <p:cond evt="begin" delay="0">
                                              <p:tn val="5"/>
                                            </p:cond>
                                          </p:stCondLst>
                                          <p:endCondLst>
                                            <p:cond evt="onStopAudio" delay="0">
                                              <p:tgtEl>
                                                <p:sldTgt/>
                                              </p:tgtEl>
                                            </p:cond>
                                          </p:endCondLst>
                                        </p:cTn>
                                        <p:tgtEl>
                                          <p:sndTgt r:embed="rId2" name="nautical023[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524000" y="152400"/>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The Zimmerman Telegram</a:t>
            </a:r>
          </a:p>
        </p:txBody>
      </p:sp>
      <p:pic>
        <p:nvPicPr>
          <p:cNvPr id="123911" name="Picture 7" descr="Zimmerman Telegram"/>
          <p:cNvPicPr>
            <a:picLocks noChangeAspect="1" noChangeArrowheads="1"/>
          </p:cNvPicPr>
          <p:nvPr>
            <p:ph/>
          </p:nvPr>
        </p:nvPicPr>
        <p:blipFill>
          <a:blip r:embed="rId2">
            <a:lum contrast="12000"/>
            <a:extLst>
              <a:ext uri="{28A0092B-C50C-407E-A947-70E740481C1C}">
                <a14:useLocalDpi xmlns:a14="http://schemas.microsoft.com/office/drawing/2010/main" val="0"/>
              </a:ext>
            </a:extLst>
          </a:blip>
          <a:srcRect t="8220"/>
          <a:stretch>
            <a:fillRect/>
          </a:stretch>
        </p:blipFill>
        <p:spPr>
          <a:xfrm>
            <a:off x="2590800" y="914400"/>
            <a:ext cx="5272088" cy="57150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70587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447800" y="3216275"/>
            <a:ext cx="3657600" cy="143192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400" b="1">
                <a:solidFill>
                  <a:srgbClr val="996600"/>
                </a:solidFill>
                <a:latin typeface="Comic Sans MS" pitchFamily="66" charset="0"/>
              </a:rPr>
              <a:t>The Yanks</a:t>
            </a:r>
            <a:br>
              <a:rPr lang="en-US" altLang="en-US" sz="4400" b="1">
                <a:solidFill>
                  <a:srgbClr val="996600"/>
                </a:solidFill>
                <a:latin typeface="Comic Sans MS" pitchFamily="66" charset="0"/>
              </a:rPr>
            </a:br>
            <a:r>
              <a:rPr lang="en-US" altLang="en-US" sz="4400" b="1">
                <a:solidFill>
                  <a:srgbClr val="996600"/>
                </a:solidFill>
                <a:latin typeface="Comic Sans MS" pitchFamily="66" charset="0"/>
              </a:rPr>
              <a:t>Are Coming!</a:t>
            </a:r>
          </a:p>
        </p:txBody>
      </p:sp>
      <p:pic>
        <p:nvPicPr>
          <p:cNvPr id="140291" name="Picture 3" descr="poster-Pershing's Crusaders"/>
          <p:cNvPicPr>
            <a:picLocks noChangeAspect="1" noChangeArrowheads="1"/>
          </p:cNvPicPr>
          <p:nvPr>
            <p:ph sz="half" idx="2"/>
          </p:nvPr>
        </p:nvPicPr>
        <p:blipFill>
          <a:blip r:embed="rId2">
            <a:lum bright="-6000" contrast="6000"/>
            <a:extLst>
              <a:ext uri="{28A0092B-C50C-407E-A947-70E740481C1C}">
                <a14:useLocalDpi xmlns:a14="http://schemas.microsoft.com/office/drawing/2010/main" val="0"/>
              </a:ext>
            </a:extLst>
          </a:blip>
          <a:srcRect l="2214" t="1450" r="2583" b="2899"/>
          <a:stretch>
            <a:fillRect/>
          </a:stretch>
        </p:blipFill>
        <p:spPr>
          <a:xfrm>
            <a:off x="5373688" y="2057400"/>
            <a:ext cx="2978150" cy="45720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2" name="Picture 4" descr="NYTimes-US declares war"/>
          <p:cNvPicPr>
            <a:picLocks noChangeAspect="1" noChangeArrowheads="1"/>
          </p:cNvPicPr>
          <p:nvPr>
            <p:ph sz="half" idx="1"/>
          </p:nvPr>
        </p:nvPicPr>
        <p:blipFill>
          <a:blip r:embed="rId3">
            <a:lum contrast="12000"/>
            <a:extLst>
              <a:ext uri="{28A0092B-C50C-407E-A947-70E740481C1C}">
                <a14:useLocalDpi xmlns:a14="http://schemas.microsoft.com/office/drawing/2010/main" val="0"/>
              </a:ext>
            </a:extLst>
          </a:blip>
          <a:srcRect l="999"/>
          <a:stretch>
            <a:fillRect/>
          </a:stretch>
        </p:blipFill>
        <p:spPr>
          <a:xfrm>
            <a:off x="1600200" y="228600"/>
            <a:ext cx="7239000" cy="163195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9768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wipe(up)">
                                      <p:cBhvr>
                                        <p:cTn id="7" dur="2000"/>
                                        <p:tgtEl>
                                          <p:spTgt spid="140292"/>
                                        </p:tgtEl>
                                      </p:cBhvr>
                                    </p:animEffect>
                                  </p:childTnLst>
                                </p:cTn>
                              </p:par>
                            </p:childTnLst>
                          </p:cTn>
                        </p:par>
                        <p:par>
                          <p:cTn id="8" fill="hold" nodeType="afterGroup">
                            <p:stCondLst>
                              <p:cond delay="2000"/>
                            </p:stCondLst>
                            <p:childTnLst>
                              <p:par>
                                <p:cTn id="9" presetID="31" presetClass="entr" presetSubtype="0" fill="hold" grpId="0" nodeType="afterEffect">
                                  <p:stCondLst>
                                    <p:cond delay="1000"/>
                                  </p:stCondLst>
                                  <p:iterate type="lt">
                                    <p:tmPct val="5000"/>
                                  </p:iterate>
                                  <p:childTnLst>
                                    <p:set>
                                      <p:cBhvr>
                                        <p:cTn id="10" dur="1" fill="hold">
                                          <p:stCondLst>
                                            <p:cond delay="0"/>
                                          </p:stCondLst>
                                        </p:cTn>
                                        <p:tgtEl>
                                          <p:spTgt spid="140290"/>
                                        </p:tgtEl>
                                        <p:attrNameLst>
                                          <p:attrName>style.visibility</p:attrName>
                                        </p:attrNameLst>
                                      </p:cBhvr>
                                      <p:to>
                                        <p:strVal val="visible"/>
                                      </p:to>
                                    </p:set>
                                    <p:anim calcmode="lin" valueType="num">
                                      <p:cBhvr>
                                        <p:cTn id="11" dur="2000" fill="hold"/>
                                        <p:tgtEl>
                                          <p:spTgt spid="140290"/>
                                        </p:tgtEl>
                                        <p:attrNameLst>
                                          <p:attrName>ppt_w</p:attrName>
                                        </p:attrNameLst>
                                      </p:cBhvr>
                                      <p:tavLst>
                                        <p:tav tm="0">
                                          <p:val>
                                            <p:fltVal val="0"/>
                                          </p:val>
                                        </p:tav>
                                        <p:tav tm="100000">
                                          <p:val>
                                            <p:strVal val="#ppt_w"/>
                                          </p:val>
                                        </p:tav>
                                      </p:tavLst>
                                    </p:anim>
                                    <p:anim calcmode="lin" valueType="num">
                                      <p:cBhvr>
                                        <p:cTn id="12" dur="2000" fill="hold"/>
                                        <p:tgtEl>
                                          <p:spTgt spid="140290"/>
                                        </p:tgtEl>
                                        <p:attrNameLst>
                                          <p:attrName>ppt_h</p:attrName>
                                        </p:attrNameLst>
                                      </p:cBhvr>
                                      <p:tavLst>
                                        <p:tav tm="0">
                                          <p:val>
                                            <p:fltVal val="0"/>
                                          </p:val>
                                        </p:tav>
                                        <p:tav tm="100000">
                                          <p:val>
                                            <p:strVal val="#ppt_h"/>
                                          </p:val>
                                        </p:tav>
                                      </p:tavLst>
                                    </p:anim>
                                    <p:anim calcmode="lin" valueType="num">
                                      <p:cBhvr>
                                        <p:cTn id="13" dur="2000" fill="hold"/>
                                        <p:tgtEl>
                                          <p:spTgt spid="140290"/>
                                        </p:tgtEl>
                                        <p:attrNameLst>
                                          <p:attrName>style.rotation</p:attrName>
                                        </p:attrNameLst>
                                      </p:cBhvr>
                                      <p:tavLst>
                                        <p:tav tm="0">
                                          <p:val>
                                            <p:fltVal val="90"/>
                                          </p:val>
                                        </p:tav>
                                        <p:tav tm="100000">
                                          <p:val>
                                            <p:fltVal val="0"/>
                                          </p:val>
                                        </p:tav>
                                      </p:tavLst>
                                    </p:anim>
                                    <p:animEffect transition="in" filter="fade">
                                      <p:cBhvr>
                                        <p:cTn id="14" dur="2000"/>
                                        <p:tgtEl>
                                          <p:spTgt spid="140290"/>
                                        </p:tgtEl>
                                      </p:cBhvr>
                                    </p:animEffect>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140291"/>
                                        </p:tgtEl>
                                        <p:attrNameLst>
                                          <p:attrName>style.visibility</p:attrName>
                                        </p:attrNameLst>
                                      </p:cBhvr>
                                      <p:to>
                                        <p:strVal val="visible"/>
                                      </p:to>
                                    </p:set>
                                    <p:anim calcmode="lin" valueType="num">
                                      <p:cBhvr>
                                        <p:cTn id="17" dur="2000" fill="hold"/>
                                        <p:tgtEl>
                                          <p:spTgt spid="140291"/>
                                        </p:tgtEl>
                                        <p:attrNameLst>
                                          <p:attrName>ppt_w</p:attrName>
                                        </p:attrNameLst>
                                      </p:cBhvr>
                                      <p:tavLst>
                                        <p:tav tm="0">
                                          <p:val>
                                            <p:fltVal val="0"/>
                                          </p:val>
                                        </p:tav>
                                        <p:tav tm="100000">
                                          <p:val>
                                            <p:strVal val="#ppt_w"/>
                                          </p:val>
                                        </p:tav>
                                      </p:tavLst>
                                    </p:anim>
                                    <p:anim calcmode="lin" valueType="num">
                                      <p:cBhvr>
                                        <p:cTn id="18" dur="2000" fill="hold"/>
                                        <p:tgtEl>
                                          <p:spTgt spid="140291"/>
                                        </p:tgtEl>
                                        <p:attrNameLst>
                                          <p:attrName>ppt_h</p:attrName>
                                        </p:attrNameLst>
                                      </p:cBhvr>
                                      <p:tavLst>
                                        <p:tav tm="0">
                                          <p:val>
                                            <p:fltVal val="0"/>
                                          </p:val>
                                        </p:tav>
                                        <p:tav tm="100000">
                                          <p:val>
                                            <p:strVal val="#ppt_h"/>
                                          </p:val>
                                        </p:tav>
                                      </p:tavLst>
                                    </p:anim>
                                    <p:anim calcmode="lin" valueType="num">
                                      <p:cBhvr>
                                        <p:cTn id="19" dur="2000" fill="hold"/>
                                        <p:tgtEl>
                                          <p:spTgt spid="140291"/>
                                        </p:tgtEl>
                                        <p:attrNameLst>
                                          <p:attrName>style.rotation</p:attrName>
                                        </p:attrNameLst>
                                      </p:cBhvr>
                                      <p:tavLst>
                                        <p:tav tm="0">
                                          <p:val>
                                            <p:fltVal val="90"/>
                                          </p:val>
                                        </p:tav>
                                        <p:tav tm="100000">
                                          <p:val>
                                            <p:fltVal val="0"/>
                                          </p:val>
                                        </p:tav>
                                      </p:tavLst>
                                    </p:anim>
                                    <p:animEffect transition="in" filter="fade">
                                      <p:cBhvr>
                                        <p:cTn id="20" dur="20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Americans in the Trenches</a:t>
            </a:r>
          </a:p>
        </p:txBody>
      </p:sp>
      <p:pic>
        <p:nvPicPr>
          <p:cNvPr id="142341" name="Picture 5" descr="American trenches"/>
          <p:cNvPicPr>
            <a:picLocks noChangeAspect="1" noChangeArrowheads="1"/>
          </p:cNvPicPr>
          <p:nvPr>
            <p:ph/>
          </p:nvPr>
        </p:nvPicPr>
        <p:blipFill>
          <a:blip r:embed="rId2">
            <a:lum bright="6000" contrast="6000"/>
            <a:extLst>
              <a:ext uri="{28A0092B-C50C-407E-A947-70E740481C1C}">
                <a14:useLocalDpi xmlns:a14="http://schemas.microsoft.com/office/drawing/2010/main" val="0"/>
              </a:ext>
            </a:extLst>
          </a:blip>
          <a:srcRect l="3226" t="2934" r="4301" b="4616"/>
          <a:stretch>
            <a:fillRect/>
          </a:stretch>
        </p:blipFill>
        <p:spPr>
          <a:xfrm>
            <a:off x="1676400" y="1066800"/>
            <a:ext cx="7086600" cy="5191125"/>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0548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3733800" y="-76200"/>
            <a:ext cx="5181600" cy="6781800"/>
          </a:xfrm>
          <a:effectLst>
            <a:outerShdw dist="35921" dir="2700000" algn="ctr" rotWithShape="0">
              <a:srgbClr val="333399">
                <a:alpha val="50000"/>
              </a:srgbClr>
            </a:outerShdw>
          </a:effectLst>
        </p:spPr>
        <p:txBody>
          <a:bodyPr anchor="t"/>
          <a:lstStyle/>
          <a:p>
            <a:r>
              <a:rPr lang="en-US" altLang="en-US" sz="2800">
                <a:latin typeface="Lombardic Narrow" pitchFamily="2" charset="0"/>
              </a:rPr>
              <a:t/>
            </a:r>
            <a:br>
              <a:rPr lang="en-US" altLang="en-US" sz="2800">
                <a:latin typeface="Lombardic Narrow" pitchFamily="2" charset="0"/>
              </a:rPr>
            </a:br>
            <a:r>
              <a:rPr lang="en-US" altLang="en-US" sz="6800">
                <a:solidFill>
                  <a:srgbClr val="333399"/>
                </a:solidFill>
                <a:latin typeface="Lombardic Narrow" pitchFamily="2" charset="0"/>
              </a:rPr>
              <a:t>The War of the</a:t>
            </a:r>
            <a:br>
              <a:rPr lang="en-US" altLang="en-US" sz="6800">
                <a:solidFill>
                  <a:srgbClr val="333399"/>
                </a:solidFill>
                <a:latin typeface="Lombardic Narrow" pitchFamily="2" charset="0"/>
              </a:rPr>
            </a:br>
            <a:r>
              <a:rPr lang="en-US" altLang="en-US" sz="6800">
                <a:solidFill>
                  <a:srgbClr val="333399"/>
                </a:solidFill>
                <a:latin typeface="Lombardic Narrow" pitchFamily="2" charset="0"/>
              </a:rPr>
              <a:t>Industrial </a:t>
            </a:r>
            <a:br>
              <a:rPr lang="en-US" altLang="en-US" sz="6800">
                <a:solidFill>
                  <a:srgbClr val="333399"/>
                </a:solidFill>
                <a:latin typeface="Lombardic Narrow" pitchFamily="2" charset="0"/>
              </a:rPr>
            </a:br>
            <a:r>
              <a:rPr lang="en-US" altLang="en-US" sz="6800">
                <a:solidFill>
                  <a:srgbClr val="333399"/>
                </a:solidFill>
                <a:latin typeface="Lombardic Narrow" pitchFamily="2" charset="0"/>
              </a:rPr>
              <a:t>Revolution:</a:t>
            </a:r>
            <a:r>
              <a:rPr lang="en-US" altLang="en-US" sz="1400">
                <a:solidFill>
                  <a:srgbClr val="333399"/>
                </a:solidFill>
                <a:latin typeface="Lombardic Narrow" pitchFamily="2" charset="0"/>
              </a:rPr>
              <a:t/>
            </a:r>
            <a:br>
              <a:rPr lang="en-US" altLang="en-US" sz="1400">
                <a:solidFill>
                  <a:srgbClr val="333399"/>
                </a:solidFill>
                <a:latin typeface="Lombardic Narrow" pitchFamily="2" charset="0"/>
              </a:rPr>
            </a:br>
            <a:r>
              <a:rPr lang="en-US" altLang="en-US" sz="1400">
                <a:solidFill>
                  <a:srgbClr val="333399"/>
                </a:solidFill>
                <a:latin typeface="Lombardic Narrow" pitchFamily="2" charset="0"/>
              </a:rPr>
              <a:t/>
            </a:r>
            <a:br>
              <a:rPr lang="en-US" altLang="en-US" sz="1400">
                <a:solidFill>
                  <a:srgbClr val="333399"/>
                </a:solidFill>
                <a:latin typeface="Lombardic Narrow" pitchFamily="2" charset="0"/>
              </a:rPr>
            </a:br>
            <a:r>
              <a:rPr lang="en-US" altLang="en-US" sz="1400">
                <a:solidFill>
                  <a:srgbClr val="333399"/>
                </a:solidFill>
                <a:latin typeface="Lombardic Narrow" pitchFamily="2" charset="0"/>
              </a:rPr>
              <a:t/>
            </a:r>
            <a:br>
              <a:rPr lang="en-US" altLang="en-US" sz="1400">
                <a:solidFill>
                  <a:srgbClr val="333399"/>
                </a:solidFill>
                <a:latin typeface="Lombardic Narrow" pitchFamily="2" charset="0"/>
              </a:rPr>
            </a:br>
            <a:r>
              <a:rPr lang="en-US" altLang="en-US" sz="5200">
                <a:solidFill>
                  <a:srgbClr val="664400"/>
                </a:solidFill>
                <a:latin typeface="Lombardic Narrow" pitchFamily="2" charset="0"/>
              </a:rPr>
              <a:t>New</a:t>
            </a:r>
            <a:br>
              <a:rPr lang="en-US" altLang="en-US" sz="5200">
                <a:solidFill>
                  <a:srgbClr val="664400"/>
                </a:solidFill>
                <a:latin typeface="Lombardic Narrow" pitchFamily="2" charset="0"/>
              </a:rPr>
            </a:br>
            <a:r>
              <a:rPr lang="en-US" altLang="en-US" sz="5200">
                <a:solidFill>
                  <a:srgbClr val="664400"/>
                </a:solidFill>
                <a:latin typeface="Lombardic Narrow" pitchFamily="2" charset="0"/>
              </a:rPr>
              <a:t>Technology</a:t>
            </a:r>
            <a:endParaRPr lang="en-US" altLang="en-US" sz="8400">
              <a:solidFill>
                <a:srgbClr val="664400"/>
              </a:solidFill>
              <a:latin typeface="Lombardic Narrow" pitchFamily="2" charset="0"/>
            </a:endParaRPr>
          </a:p>
        </p:txBody>
      </p:sp>
    </p:spTree>
    <p:extLst>
      <p:ext uri="{BB962C8B-B14F-4D97-AF65-F5344CB8AC3E}">
        <p14:creationId xmlns:p14="http://schemas.microsoft.com/office/powerpoint/2010/main" val="3208117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French Renault Tank</a:t>
            </a:r>
          </a:p>
        </p:txBody>
      </p:sp>
      <p:pic>
        <p:nvPicPr>
          <p:cNvPr id="91143" name="Picture 7" descr="French Renault Tank"/>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76400" y="1284288"/>
            <a:ext cx="7086600" cy="5081587"/>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2505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1026"/>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British Tank at Ypres</a:t>
            </a:r>
          </a:p>
        </p:txBody>
      </p:sp>
      <p:pic>
        <p:nvPicPr>
          <p:cNvPr id="195589" name="Picture 1029" descr="British tank at Ypres - 1917"/>
          <p:cNvPicPr>
            <a:picLocks noChangeAspect="1" noChangeArrowheads="1"/>
          </p:cNvPicPr>
          <p:nvPr>
            <p:ph/>
          </p:nvPr>
        </p:nvPicPr>
        <p:blipFill>
          <a:blip r:embed="rId2">
            <a:lum contrast="6000"/>
            <a:extLst>
              <a:ext uri="{28A0092B-C50C-407E-A947-70E740481C1C}">
                <a14:useLocalDpi xmlns:a14="http://schemas.microsoft.com/office/drawing/2010/main" val="0"/>
              </a:ext>
            </a:extLst>
          </a:blip>
          <a:srcRect/>
          <a:stretch>
            <a:fillRect/>
          </a:stretch>
        </p:blipFill>
        <p:spPr>
          <a:xfrm>
            <a:off x="1981200" y="1219200"/>
            <a:ext cx="6400800" cy="5049838"/>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44419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4953000" y="212725"/>
            <a:ext cx="4038600" cy="823913"/>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800" b="1">
                <a:solidFill>
                  <a:srgbClr val="996600"/>
                </a:solidFill>
                <a:latin typeface="Comic Sans MS" pitchFamily="66" charset="0"/>
              </a:rPr>
              <a:t>U-Boats</a:t>
            </a:r>
          </a:p>
        </p:txBody>
      </p:sp>
      <p:pic>
        <p:nvPicPr>
          <p:cNvPr id="121867" name="Picture 11" descr="beached German U-boat off English coast"/>
          <p:cNvPicPr>
            <a:picLocks noChangeAspect="1" noChangeArrowheads="1"/>
          </p:cNvPicPr>
          <p:nvPr>
            <p:ph sz="half" idx="1"/>
          </p:nvPr>
        </p:nvPicPr>
        <p:blipFill>
          <a:blip r:embed="rId3">
            <a:lum bright="6000" contrast="6000"/>
            <a:extLst>
              <a:ext uri="{28A0092B-C50C-407E-A947-70E740481C1C}">
                <a14:useLocalDpi xmlns:a14="http://schemas.microsoft.com/office/drawing/2010/main" val="0"/>
              </a:ext>
            </a:extLst>
          </a:blip>
          <a:srcRect l="4834" t="8218" r="3278" b="8220"/>
          <a:stretch>
            <a:fillRect/>
          </a:stretch>
        </p:blipFill>
        <p:spPr>
          <a:xfrm>
            <a:off x="1566863" y="304800"/>
            <a:ext cx="2547937" cy="28956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73" name="Picture 17" descr="poster-Germany-1"/>
          <p:cNvPicPr>
            <a:picLocks noChangeAspect="1" noChangeArrowheads="1"/>
          </p:cNvPicPr>
          <p:nvPr>
            <p:ph sz="quarter" idx="2"/>
          </p:nvPr>
        </p:nvPicPr>
        <p:blipFill>
          <a:blip r:embed="rId4">
            <a:lum bright="-6000" contrast="6000"/>
            <a:extLst>
              <a:ext uri="{28A0092B-C50C-407E-A947-70E740481C1C}">
                <a14:useLocalDpi xmlns:a14="http://schemas.microsoft.com/office/drawing/2010/main" val="0"/>
              </a:ext>
            </a:extLst>
          </a:blip>
          <a:srcRect/>
          <a:stretch>
            <a:fillRect/>
          </a:stretch>
        </p:blipFill>
        <p:spPr>
          <a:xfrm>
            <a:off x="3124200" y="2895600"/>
            <a:ext cx="2438400" cy="36576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76" name="Picture 20" descr="poster-German-England surrounded by UBoats"/>
          <p:cNvPicPr>
            <a:picLocks noChangeAspect="1" noChangeArrowheads="1"/>
          </p:cNvPicPr>
          <p:nvPr>
            <p:ph sz="quarter" idx="3"/>
          </p:nvPr>
        </p:nvPicPr>
        <p:blipFill>
          <a:blip r:embed="rId5">
            <a:lum bright="-6000" contrast="12000"/>
            <a:extLst>
              <a:ext uri="{28A0092B-C50C-407E-A947-70E740481C1C}">
                <a14:useLocalDpi xmlns:a14="http://schemas.microsoft.com/office/drawing/2010/main" val="0"/>
              </a:ext>
            </a:extLst>
          </a:blip>
          <a:srcRect/>
          <a:stretch>
            <a:fillRect/>
          </a:stretch>
        </p:blipFill>
        <p:spPr>
          <a:xfrm>
            <a:off x="5791200" y="1295400"/>
            <a:ext cx="3073400" cy="45720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0010334"/>
      </p:ext>
    </p:extLst>
  </p:cSld>
  <p:clrMapOvr>
    <a:masterClrMapping/>
  </p:clrMapOvr>
  <p:transition>
    <p:sndAc>
      <p:stSnd>
        <p:snd r:embed="rId2" name="Abandon shi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1873"/>
                                        </p:tgtEl>
                                        <p:attrNameLst>
                                          <p:attrName>style.visibility</p:attrName>
                                        </p:attrNameLst>
                                      </p:cBhvr>
                                      <p:to>
                                        <p:strVal val="visible"/>
                                      </p:to>
                                    </p:set>
                                    <p:animEffect transition="in" filter="blinds(horizontal)">
                                      <p:cBhvr>
                                        <p:cTn id="7" dur="1000"/>
                                        <p:tgtEl>
                                          <p:spTgt spid="121873"/>
                                        </p:tgtEl>
                                      </p:cBhvr>
                                    </p:animEffect>
                                  </p:childTnLst>
                                </p:cTn>
                              </p:par>
                            </p:childTnLst>
                          </p:cTn>
                        </p:par>
                        <p:par>
                          <p:cTn id="8" fill="hold" nodeType="afterGroup">
                            <p:stCondLst>
                              <p:cond delay="1000"/>
                            </p:stCondLst>
                            <p:childTnLst>
                              <p:par>
                                <p:cTn id="9" presetID="31" presetClass="entr" presetSubtype="0" fill="hold" nodeType="afterEffect">
                                  <p:stCondLst>
                                    <p:cond delay="500"/>
                                  </p:stCondLst>
                                  <p:iterate type="lt">
                                    <p:tmPct val="5000"/>
                                  </p:iterate>
                                  <p:childTnLst>
                                    <p:set>
                                      <p:cBhvr>
                                        <p:cTn id="10" dur="1" fill="hold">
                                          <p:stCondLst>
                                            <p:cond delay="0"/>
                                          </p:stCondLst>
                                        </p:cTn>
                                        <p:tgtEl>
                                          <p:spTgt spid="121876"/>
                                        </p:tgtEl>
                                        <p:attrNameLst>
                                          <p:attrName>style.visibility</p:attrName>
                                        </p:attrNameLst>
                                      </p:cBhvr>
                                      <p:to>
                                        <p:strVal val="visible"/>
                                      </p:to>
                                    </p:set>
                                    <p:anim calcmode="lin" valueType="num">
                                      <p:cBhvr>
                                        <p:cTn id="11" dur="1000" fill="hold"/>
                                        <p:tgtEl>
                                          <p:spTgt spid="121876"/>
                                        </p:tgtEl>
                                        <p:attrNameLst>
                                          <p:attrName>ppt_w</p:attrName>
                                        </p:attrNameLst>
                                      </p:cBhvr>
                                      <p:tavLst>
                                        <p:tav tm="0">
                                          <p:val>
                                            <p:fltVal val="0"/>
                                          </p:val>
                                        </p:tav>
                                        <p:tav tm="100000">
                                          <p:val>
                                            <p:strVal val="#ppt_w"/>
                                          </p:val>
                                        </p:tav>
                                      </p:tavLst>
                                    </p:anim>
                                    <p:anim calcmode="lin" valueType="num">
                                      <p:cBhvr>
                                        <p:cTn id="12" dur="1000" fill="hold"/>
                                        <p:tgtEl>
                                          <p:spTgt spid="121876"/>
                                        </p:tgtEl>
                                        <p:attrNameLst>
                                          <p:attrName>ppt_h</p:attrName>
                                        </p:attrNameLst>
                                      </p:cBhvr>
                                      <p:tavLst>
                                        <p:tav tm="0">
                                          <p:val>
                                            <p:fltVal val="0"/>
                                          </p:val>
                                        </p:tav>
                                        <p:tav tm="100000">
                                          <p:val>
                                            <p:strVal val="#ppt_h"/>
                                          </p:val>
                                        </p:tav>
                                      </p:tavLst>
                                    </p:anim>
                                    <p:anim calcmode="lin" valueType="num">
                                      <p:cBhvr>
                                        <p:cTn id="13" dur="1000" fill="hold"/>
                                        <p:tgtEl>
                                          <p:spTgt spid="121876"/>
                                        </p:tgtEl>
                                        <p:attrNameLst>
                                          <p:attrName>style.rotation</p:attrName>
                                        </p:attrNameLst>
                                      </p:cBhvr>
                                      <p:tavLst>
                                        <p:tav tm="0">
                                          <p:val>
                                            <p:fltVal val="90"/>
                                          </p:val>
                                        </p:tav>
                                        <p:tav tm="100000">
                                          <p:val>
                                            <p:fltVal val="0"/>
                                          </p:val>
                                        </p:tav>
                                      </p:tavLst>
                                    </p:anim>
                                    <p:animEffect transition="in" filter="fade">
                                      <p:cBhvr>
                                        <p:cTn id="14" dur="1000"/>
                                        <p:tgtEl>
                                          <p:spTgt spid="121876"/>
                                        </p:tgtEl>
                                      </p:cBhvr>
                                    </p:animEffect>
                                  </p:childTnLst>
                                </p:cTn>
                              </p:par>
                            </p:childTnLst>
                          </p:cTn>
                        </p:par>
                        <p:par>
                          <p:cTn id="15" fill="hold" nodeType="afterGroup">
                            <p:stCondLst>
                              <p:cond delay="2500"/>
                            </p:stCondLst>
                            <p:childTnLst>
                              <p:par>
                                <p:cTn id="16" presetID="10" presetClass="entr" presetSubtype="0" fill="hold" nodeType="afterEffect">
                                  <p:stCondLst>
                                    <p:cond delay="500"/>
                                  </p:stCondLst>
                                  <p:childTnLst>
                                    <p:set>
                                      <p:cBhvr>
                                        <p:cTn id="17" dur="1" fill="hold">
                                          <p:stCondLst>
                                            <p:cond delay="0"/>
                                          </p:stCondLst>
                                        </p:cTn>
                                        <p:tgtEl>
                                          <p:spTgt spid="121867"/>
                                        </p:tgtEl>
                                        <p:attrNameLst>
                                          <p:attrName>style.visibility</p:attrName>
                                        </p:attrNameLst>
                                      </p:cBhvr>
                                      <p:to>
                                        <p:strVal val="visible"/>
                                      </p:to>
                                    </p:set>
                                    <p:animEffect transition="in" filter="fade">
                                      <p:cBhvr>
                                        <p:cTn id="18" dur="2000"/>
                                        <p:tgtEl>
                                          <p:spTgt spid="121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Text Box 3"/>
          <p:cNvSpPr txBox="1">
            <a:spLocks noChangeArrowheads="1"/>
          </p:cNvSpPr>
          <p:nvPr/>
        </p:nvSpPr>
        <p:spPr bwMode="auto">
          <a:xfrm>
            <a:off x="1447800" y="76200"/>
            <a:ext cx="7543800" cy="762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400" b="1">
                <a:solidFill>
                  <a:srgbClr val="996600"/>
                </a:solidFill>
                <a:latin typeface="Comic Sans MS" pitchFamily="66" charset="0"/>
              </a:rPr>
              <a:t>The Western Front</a:t>
            </a:r>
            <a:endParaRPr lang="en-US" altLang="en-US" sz="4400" b="1">
              <a:solidFill>
                <a:srgbClr val="996600"/>
              </a:solidFill>
              <a:latin typeface="Flame" pitchFamily="2" charset="0"/>
            </a:endParaRPr>
          </a:p>
        </p:txBody>
      </p:sp>
      <p:pic>
        <p:nvPicPr>
          <p:cNvPr id="228361" name="Picture 9" descr="map-WW1-Western Front"/>
          <p:cNvPicPr>
            <a:picLocks noChangeAspect="1" noChangeArrowheads="1"/>
          </p:cNvPicPr>
          <p:nvPr>
            <p:ph/>
          </p:nvPr>
        </p:nvPicPr>
        <p:blipFill>
          <a:blip r:embed="rId2">
            <a:lum contrast="6000"/>
            <a:extLst>
              <a:ext uri="{28A0092B-C50C-407E-A947-70E740481C1C}">
                <a14:useLocalDpi xmlns:a14="http://schemas.microsoft.com/office/drawing/2010/main" val="0"/>
              </a:ext>
            </a:extLst>
          </a:blip>
          <a:srcRect l="1624" t="1370" r="948" b="1370"/>
          <a:stretch>
            <a:fillRect/>
          </a:stretch>
        </p:blipFill>
        <p:spPr>
          <a:xfrm>
            <a:off x="2854325" y="914400"/>
            <a:ext cx="4765675" cy="56388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4292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Allied Ships Sunk by U-Boats</a:t>
            </a:r>
          </a:p>
        </p:txBody>
      </p:sp>
      <p:pic>
        <p:nvPicPr>
          <p:cNvPr id="193541" name="Picture 5" descr="map-ships sunk by UBoats-1916to1917"/>
          <p:cNvPicPr>
            <a:picLocks noChangeAspect="1" noChangeArrowheads="1"/>
          </p:cNvPicPr>
          <p:nvPr>
            <p:ph sz="half" idx="1"/>
          </p:nvPr>
        </p:nvPicPr>
        <p:blipFill>
          <a:blip r:embed="rId2">
            <a:lum bright="-12000" contrast="18000"/>
            <a:extLst>
              <a:ext uri="{28A0092B-C50C-407E-A947-70E740481C1C}">
                <a14:useLocalDpi xmlns:a14="http://schemas.microsoft.com/office/drawing/2010/main" val="0"/>
              </a:ext>
            </a:extLst>
          </a:blip>
          <a:srcRect/>
          <a:stretch>
            <a:fillRect/>
          </a:stretch>
        </p:blipFill>
        <p:spPr>
          <a:xfrm>
            <a:off x="1447800" y="1150938"/>
            <a:ext cx="3962400" cy="2963862"/>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3543" name="Picture 7" descr="map-ships sunk by UBoats-1917to1918"/>
          <p:cNvPicPr>
            <a:picLocks noChangeAspect="1" noChangeArrowheads="1"/>
          </p:cNvPicPr>
          <p:nvPr>
            <p:ph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5257800" y="3657600"/>
            <a:ext cx="3733800" cy="2924175"/>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86722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The Airplane</a:t>
            </a:r>
          </a:p>
        </p:txBody>
      </p:sp>
      <p:pic>
        <p:nvPicPr>
          <p:cNvPr id="145413" name="Picture 5" descr="von Poosch-Squadron over Brenta-1917"/>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14600" y="1066800"/>
            <a:ext cx="5486400" cy="4598988"/>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4" name="Text Box 6"/>
          <p:cNvSpPr txBox="1">
            <a:spLocks noChangeArrowheads="1"/>
          </p:cNvSpPr>
          <p:nvPr/>
        </p:nvSpPr>
        <p:spPr bwMode="auto">
          <a:xfrm>
            <a:off x="3048000" y="5791200"/>
            <a:ext cx="4495800" cy="82232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b="1">
                <a:solidFill>
                  <a:srgbClr val="996600"/>
                </a:solidFill>
                <a:latin typeface="Comic Sans MS" pitchFamily="66" charset="0"/>
              </a:rPr>
              <a:t>“Squadron Over the Brenta”</a:t>
            </a:r>
            <a:br>
              <a:rPr lang="en-US" altLang="en-US" sz="2400" b="1">
                <a:solidFill>
                  <a:srgbClr val="996600"/>
                </a:solidFill>
                <a:latin typeface="Comic Sans MS" pitchFamily="66" charset="0"/>
              </a:rPr>
            </a:br>
            <a:r>
              <a:rPr lang="en-US" altLang="en-US" sz="2400" b="1">
                <a:solidFill>
                  <a:srgbClr val="996600"/>
                </a:solidFill>
                <a:latin typeface="Comic Sans MS" pitchFamily="66" charset="0"/>
              </a:rPr>
              <a:t>Max Edler von Poosch, 1917</a:t>
            </a:r>
          </a:p>
        </p:txBody>
      </p:sp>
    </p:spTree>
    <p:extLst>
      <p:ext uri="{BB962C8B-B14F-4D97-AF65-F5344CB8AC3E}">
        <p14:creationId xmlns:p14="http://schemas.microsoft.com/office/powerpoint/2010/main" val="3682871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54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w1_bipla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9" name="Picture 29" descr="Willy Coppens de Houthulst-Belg"/>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638300" y="4038600"/>
            <a:ext cx="1257300" cy="1676400"/>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pic>
        <p:nvPicPr>
          <p:cNvPr id="184348" name="Picture 28" descr="Rene Paul Fonck-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4038600"/>
            <a:ext cx="1257300" cy="1676400"/>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pic>
        <p:nvPicPr>
          <p:cNvPr id="184346" name="Picture 26" descr="Francesco Baracca-It"/>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4572000" y="1143000"/>
            <a:ext cx="1298575" cy="1676400"/>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sp>
        <p:nvSpPr>
          <p:cNvPr id="184322" name="Text Box 2"/>
          <p:cNvSpPr txBox="1">
            <a:spLocks noChangeArrowheads="1"/>
          </p:cNvSpPr>
          <p:nvPr/>
        </p:nvSpPr>
        <p:spPr bwMode="auto">
          <a:xfrm>
            <a:off x="1295400" y="152400"/>
            <a:ext cx="7772400" cy="655638"/>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700" b="1">
                <a:solidFill>
                  <a:srgbClr val="996600"/>
                </a:solidFill>
                <a:latin typeface="Comic Sans MS" pitchFamily="66" charset="0"/>
              </a:rPr>
              <a:t>The Flying Aces of World War I</a:t>
            </a:r>
          </a:p>
        </p:txBody>
      </p:sp>
      <p:pic>
        <p:nvPicPr>
          <p:cNvPr id="184330" name="Picture 10" descr="belgium"/>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447800" y="3733800"/>
            <a:ext cx="4762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36" name="Picture 16" descr="Briti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7909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84338" name="Picture 18" descr="Eddie Richenbacker-US"/>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1676400" y="1219200"/>
            <a:ext cx="1143000" cy="1600200"/>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sp>
        <p:nvSpPr>
          <p:cNvPr id="184339" name="Text Box 19"/>
          <p:cNvSpPr txBox="1">
            <a:spLocks noChangeArrowheads="1"/>
          </p:cNvSpPr>
          <p:nvPr/>
        </p:nvSpPr>
        <p:spPr bwMode="auto">
          <a:xfrm>
            <a:off x="1295400" y="278765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28398" dir="1593903" algn="ctr" rotWithShape="0">
                    <a:srgbClr val="996600"/>
                  </a:outerShdw>
                </a:effectLst>
              </a14:hiddenEffects>
            </a:ext>
          </a:extLst>
        </p:spPr>
        <p:txBody>
          <a:bodyPr>
            <a:spAutoFit/>
          </a:bodyPr>
          <a:lstStyle/>
          <a:p>
            <a:pPr algn="ctr" fontAlgn="base">
              <a:spcBef>
                <a:spcPct val="50000"/>
              </a:spcBef>
              <a:spcAft>
                <a:spcPct val="0"/>
              </a:spcAft>
            </a:pPr>
            <a:r>
              <a:rPr lang="en-US" altLang="en-US" b="1">
                <a:solidFill>
                  <a:srgbClr val="333399"/>
                </a:solidFill>
                <a:latin typeface="Arial Narrow" pitchFamily="34" charset="0"/>
              </a:rPr>
              <a:t>Eddie Rickenbacher, US</a:t>
            </a:r>
          </a:p>
        </p:txBody>
      </p:sp>
      <p:pic>
        <p:nvPicPr>
          <p:cNvPr id="184325" name="Picture 5" descr="america"/>
          <p:cNvPicPr>
            <a:picLocks noChangeAspect="1" noChangeArrowheads="1"/>
          </p:cNvPicPr>
          <p:nvPr>
            <p:ph sz="quarter" idx="1"/>
          </p:nvPr>
        </p:nvPicPr>
        <p:blipFill>
          <a:blip r:embed="rId8">
            <a:extLst>
              <a:ext uri="{28A0092B-C50C-407E-A947-70E740481C1C}">
                <a14:useLocalDpi xmlns:a14="http://schemas.microsoft.com/office/drawing/2010/main" val="0"/>
              </a:ext>
            </a:extLst>
          </a:blip>
          <a:srcRect/>
          <a:stretch>
            <a:fillRect/>
          </a:stretch>
        </p:blipFill>
        <p:spPr>
          <a:xfrm>
            <a:off x="1428750" y="914400"/>
            <a:ext cx="4762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40" name="Picture 20" descr="Edward Mick Mannock-E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1219200"/>
            <a:ext cx="1143000" cy="1524000"/>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pic>
        <p:nvPicPr>
          <p:cNvPr id="184333" name="Picture 13" descr="france"/>
          <p:cNvPicPr>
            <a:picLocks noChangeAspect="1" noChangeArrowheads="1"/>
          </p:cNvPicPr>
          <p:nvPr>
            <p:ph sz="quarter" idx="4"/>
          </p:nvPr>
        </p:nvPicPr>
        <p:blipFill>
          <a:blip r:embed="rId10">
            <a:extLst>
              <a:ext uri="{28A0092B-C50C-407E-A947-70E740481C1C}">
                <a14:useLocalDpi xmlns:a14="http://schemas.microsoft.com/office/drawing/2010/main" val="0"/>
              </a:ext>
            </a:extLst>
          </a:blip>
          <a:srcRect/>
          <a:stretch>
            <a:fillRect/>
          </a:stretch>
        </p:blipFill>
        <p:spPr>
          <a:xfrm>
            <a:off x="7315200" y="914400"/>
            <a:ext cx="4762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1" name="Text Box 21"/>
          <p:cNvSpPr txBox="1">
            <a:spLocks noChangeArrowheads="1"/>
          </p:cNvSpPr>
          <p:nvPr/>
        </p:nvSpPr>
        <p:spPr bwMode="auto">
          <a:xfrm>
            <a:off x="4267200" y="27432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28398" dir="1593903" algn="ctr" rotWithShape="0">
                    <a:srgbClr val="996600"/>
                  </a:outerShdw>
                </a:effectLst>
              </a14:hiddenEffects>
            </a:ext>
          </a:extLst>
        </p:spPr>
        <p:txBody>
          <a:bodyPr>
            <a:spAutoFit/>
          </a:bodyPr>
          <a:lstStyle/>
          <a:p>
            <a:pPr algn="ctr" fontAlgn="base">
              <a:spcBef>
                <a:spcPct val="50000"/>
              </a:spcBef>
              <a:spcAft>
                <a:spcPct val="0"/>
              </a:spcAft>
            </a:pPr>
            <a:r>
              <a:rPr lang="en-US" altLang="en-US" b="1">
                <a:solidFill>
                  <a:srgbClr val="333399"/>
                </a:solidFill>
                <a:latin typeface="Arial Narrow" pitchFamily="34" charset="0"/>
              </a:rPr>
              <a:t>Francesco</a:t>
            </a:r>
            <a:br>
              <a:rPr lang="en-US" altLang="en-US" b="1">
                <a:solidFill>
                  <a:srgbClr val="333399"/>
                </a:solidFill>
                <a:latin typeface="Arial Narrow" pitchFamily="34" charset="0"/>
              </a:rPr>
            </a:br>
            <a:r>
              <a:rPr lang="en-US" altLang="en-US" b="1">
                <a:solidFill>
                  <a:srgbClr val="333399"/>
                </a:solidFill>
                <a:latin typeface="Arial Narrow" pitchFamily="34" charset="0"/>
              </a:rPr>
              <a:t>Barraco, It.</a:t>
            </a:r>
          </a:p>
        </p:txBody>
      </p:sp>
      <p:sp>
        <p:nvSpPr>
          <p:cNvPr id="184342" name="Text Box 22"/>
          <p:cNvSpPr txBox="1">
            <a:spLocks noChangeArrowheads="1"/>
          </p:cNvSpPr>
          <p:nvPr/>
        </p:nvSpPr>
        <p:spPr bwMode="auto">
          <a:xfrm>
            <a:off x="4267200" y="57150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28398" dir="1593903" algn="ctr" rotWithShape="0">
                    <a:srgbClr val="996600"/>
                  </a:outerShdw>
                </a:effectLst>
              </a14:hiddenEffects>
            </a:ext>
          </a:extLst>
        </p:spPr>
        <p:txBody>
          <a:bodyPr>
            <a:spAutoFit/>
          </a:bodyPr>
          <a:lstStyle/>
          <a:p>
            <a:pPr algn="ctr" fontAlgn="base">
              <a:spcBef>
                <a:spcPct val="50000"/>
              </a:spcBef>
              <a:spcAft>
                <a:spcPct val="0"/>
              </a:spcAft>
            </a:pPr>
            <a:r>
              <a:rPr lang="en-US" altLang="en-US" b="1">
                <a:solidFill>
                  <a:srgbClr val="333399"/>
                </a:solidFill>
                <a:latin typeface="Arial Narrow" pitchFamily="34" charset="0"/>
              </a:rPr>
              <a:t>Rene Pauk</a:t>
            </a:r>
            <a:br>
              <a:rPr lang="en-US" altLang="en-US" b="1">
                <a:solidFill>
                  <a:srgbClr val="333399"/>
                </a:solidFill>
                <a:latin typeface="Arial Narrow" pitchFamily="34" charset="0"/>
              </a:rPr>
            </a:br>
            <a:r>
              <a:rPr lang="en-US" altLang="en-US" b="1">
                <a:solidFill>
                  <a:srgbClr val="333399"/>
                </a:solidFill>
                <a:latin typeface="Arial Narrow" pitchFamily="34" charset="0"/>
              </a:rPr>
              <a:t>Fonck, Fr.</a:t>
            </a:r>
          </a:p>
        </p:txBody>
      </p:sp>
      <p:sp>
        <p:nvSpPr>
          <p:cNvPr id="184343" name="Text Box 23"/>
          <p:cNvSpPr txBox="1">
            <a:spLocks noChangeArrowheads="1"/>
          </p:cNvSpPr>
          <p:nvPr/>
        </p:nvSpPr>
        <p:spPr bwMode="auto">
          <a:xfrm>
            <a:off x="7162800" y="5637213"/>
            <a:ext cx="1981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28398" dir="1593903" algn="ctr" rotWithShape="0">
                    <a:srgbClr val="996600"/>
                  </a:outerShdw>
                </a:effectLst>
              </a14:hiddenEffects>
            </a:ext>
          </a:extLst>
        </p:spPr>
        <p:txBody>
          <a:bodyPr>
            <a:spAutoFit/>
          </a:bodyPr>
          <a:lstStyle/>
          <a:p>
            <a:pPr algn="ctr" fontAlgn="base">
              <a:spcBef>
                <a:spcPct val="50000"/>
              </a:spcBef>
              <a:spcAft>
                <a:spcPct val="0"/>
              </a:spcAft>
            </a:pPr>
            <a:r>
              <a:rPr lang="en-US" altLang="en-US" b="1">
                <a:solidFill>
                  <a:srgbClr val="333399"/>
                </a:solidFill>
                <a:latin typeface="Arial Narrow" pitchFamily="34" charset="0"/>
              </a:rPr>
              <a:t>Manfred von</a:t>
            </a:r>
            <a:br>
              <a:rPr lang="en-US" altLang="en-US" b="1">
                <a:solidFill>
                  <a:srgbClr val="333399"/>
                </a:solidFill>
                <a:latin typeface="Arial Narrow" pitchFamily="34" charset="0"/>
              </a:rPr>
            </a:br>
            <a:r>
              <a:rPr lang="en-US" altLang="en-US" b="1">
                <a:solidFill>
                  <a:srgbClr val="333399"/>
                </a:solidFill>
                <a:latin typeface="Arial Narrow" pitchFamily="34" charset="0"/>
              </a:rPr>
              <a:t>Richtoffen, Ger.</a:t>
            </a:r>
            <a:br>
              <a:rPr lang="en-US" altLang="en-US" b="1">
                <a:solidFill>
                  <a:srgbClr val="333399"/>
                </a:solidFill>
                <a:latin typeface="Arial Narrow" pitchFamily="34" charset="0"/>
              </a:rPr>
            </a:br>
            <a:r>
              <a:rPr lang="en-US" altLang="en-US" b="1">
                <a:solidFill>
                  <a:srgbClr val="333399"/>
                </a:solidFill>
                <a:latin typeface="Arial Narrow" pitchFamily="34" charset="0"/>
              </a:rPr>
              <a:t>[The “</a:t>
            </a:r>
            <a:r>
              <a:rPr lang="en-US" altLang="en-US" b="1">
                <a:solidFill>
                  <a:srgbClr val="E61F0A"/>
                </a:solidFill>
                <a:latin typeface="Arial Narrow" pitchFamily="34" charset="0"/>
              </a:rPr>
              <a:t>Red</a:t>
            </a:r>
            <a:r>
              <a:rPr lang="en-US" altLang="en-US" b="1">
                <a:solidFill>
                  <a:srgbClr val="333399"/>
                </a:solidFill>
                <a:latin typeface="Arial Narrow" pitchFamily="34" charset="0"/>
              </a:rPr>
              <a:t> </a:t>
            </a:r>
            <a:r>
              <a:rPr lang="en-US" altLang="en-US" b="1">
                <a:solidFill>
                  <a:srgbClr val="E61F0A"/>
                </a:solidFill>
                <a:latin typeface="Arial Narrow" pitchFamily="34" charset="0"/>
              </a:rPr>
              <a:t>Baron</a:t>
            </a:r>
            <a:r>
              <a:rPr lang="en-US" altLang="en-US" b="1">
                <a:solidFill>
                  <a:srgbClr val="333399"/>
                </a:solidFill>
                <a:latin typeface="Arial Narrow" pitchFamily="34" charset="0"/>
              </a:rPr>
              <a:t>”]</a:t>
            </a:r>
          </a:p>
        </p:txBody>
      </p:sp>
      <p:sp>
        <p:nvSpPr>
          <p:cNvPr id="184344" name="Text Box 24"/>
          <p:cNvSpPr txBox="1">
            <a:spLocks noChangeArrowheads="1"/>
          </p:cNvSpPr>
          <p:nvPr/>
        </p:nvSpPr>
        <p:spPr bwMode="auto">
          <a:xfrm>
            <a:off x="1295400" y="57912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28398" dir="1593903" algn="ctr" rotWithShape="0">
                    <a:srgbClr val="996600"/>
                  </a:outerShdw>
                </a:effectLst>
              </a14:hiddenEffects>
            </a:ext>
          </a:extLst>
        </p:spPr>
        <p:txBody>
          <a:bodyPr>
            <a:spAutoFit/>
          </a:bodyPr>
          <a:lstStyle/>
          <a:p>
            <a:pPr algn="ctr" fontAlgn="base">
              <a:spcBef>
                <a:spcPct val="50000"/>
              </a:spcBef>
              <a:spcAft>
                <a:spcPct val="0"/>
              </a:spcAft>
            </a:pPr>
            <a:r>
              <a:rPr lang="en-US" altLang="en-US" b="1">
                <a:solidFill>
                  <a:srgbClr val="333399"/>
                </a:solidFill>
                <a:latin typeface="Arial Narrow" pitchFamily="34" charset="0"/>
              </a:rPr>
              <a:t>Willy Coppens de</a:t>
            </a:r>
            <a:br>
              <a:rPr lang="en-US" altLang="en-US" b="1">
                <a:solidFill>
                  <a:srgbClr val="333399"/>
                </a:solidFill>
                <a:latin typeface="Arial Narrow" pitchFamily="34" charset="0"/>
              </a:rPr>
            </a:br>
            <a:r>
              <a:rPr lang="en-US" altLang="en-US" b="1">
                <a:solidFill>
                  <a:srgbClr val="333399"/>
                </a:solidFill>
                <a:latin typeface="Arial Narrow" pitchFamily="34" charset="0"/>
              </a:rPr>
              <a:t>Holthust, Belg.</a:t>
            </a:r>
          </a:p>
        </p:txBody>
      </p:sp>
      <p:sp>
        <p:nvSpPr>
          <p:cNvPr id="184345" name="Text Box 25"/>
          <p:cNvSpPr txBox="1">
            <a:spLocks noChangeArrowheads="1"/>
          </p:cNvSpPr>
          <p:nvPr/>
        </p:nvSpPr>
        <p:spPr bwMode="auto">
          <a:xfrm>
            <a:off x="7162800" y="27432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28398" dir="1593903" algn="ctr" rotWithShape="0">
                    <a:srgbClr val="996600"/>
                  </a:outerShdw>
                </a:effectLst>
              </a14:hiddenEffects>
            </a:ext>
          </a:extLst>
        </p:spPr>
        <p:txBody>
          <a:bodyPr>
            <a:spAutoFit/>
          </a:bodyPr>
          <a:lstStyle/>
          <a:p>
            <a:pPr algn="ctr" fontAlgn="base">
              <a:spcBef>
                <a:spcPct val="50000"/>
              </a:spcBef>
              <a:spcAft>
                <a:spcPct val="0"/>
              </a:spcAft>
            </a:pPr>
            <a:r>
              <a:rPr lang="en-US" altLang="en-US" b="1">
                <a:solidFill>
                  <a:srgbClr val="333399"/>
                </a:solidFill>
                <a:latin typeface="Arial Narrow" pitchFamily="34" charset="0"/>
              </a:rPr>
              <a:t>Eddie “Mick”</a:t>
            </a:r>
            <a:br>
              <a:rPr lang="en-US" altLang="en-US" b="1">
                <a:solidFill>
                  <a:srgbClr val="333399"/>
                </a:solidFill>
                <a:latin typeface="Arial Narrow" pitchFamily="34" charset="0"/>
              </a:rPr>
            </a:br>
            <a:r>
              <a:rPr lang="en-US" altLang="en-US" b="1">
                <a:solidFill>
                  <a:srgbClr val="333399"/>
                </a:solidFill>
                <a:latin typeface="Arial Narrow" pitchFamily="34" charset="0"/>
              </a:rPr>
              <a:t>Mannoch, Br.</a:t>
            </a:r>
          </a:p>
        </p:txBody>
      </p:sp>
      <p:pic>
        <p:nvPicPr>
          <p:cNvPr id="184337" name="Picture 17" descr="ita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9715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84347" name="Picture 27" descr="Red Baron-Manfred von Richthofen"/>
          <p:cNvPicPr>
            <a:picLocks noChangeAspect="1" noChangeArrowheads="1"/>
          </p:cNvPicPr>
          <p:nvPr/>
        </p:nvPicPr>
        <p:blipFill>
          <a:blip r:embed="rId12">
            <a:lum bright="6000" contrast="6000"/>
            <a:extLst>
              <a:ext uri="{28A0092B-C50C-407E-A947-70E740481C1C}">
                <a14:useLocalDpi xmlns:a14="http://schemas.microsoft.com/office/drawing/2010/main" val="0"/>
              </a:ext>
            </a:extLst>
          </a:blip>
          <a:srcRect/>
          <a:stretch>
            <a:fillRect/>
          </a:stretch>
        </p:blipFill>
        <p:spPr bwMode="auto">
          <a:xfrm>
            <a:off x="7543800" y="3962400"/>
            <a:ext cx="1257300" cy="1676400"/>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pic>
        <p:nvPicPr>
          <p:cNvPr id="184327" name="Picture 7" descr="austria"/>
          <p:cNvPicPr>
            <a:picLocks noChangeAspect="1" noChangeArrowheads="1"/>
          </p:cNvPicPr>
          <p:nvPr>
            <p:ph sz="quarter" idx="2"/>
          </p:nvPr>
        </p:nvPicPr>
        <p:blipFill>
          <a:blip r:embed="rId13">
            <a:extLst>
              <a:ext uri="{28A0092B-C50C-407E-A947-70E740481C1C}">
                <a14:useLocalDpi xmlns:a14="http://schemas.microsoft.com/office/drawing/2010/main" val="0"/>
              </a:ext>
            </a:extLst>
          </a:blip>
          <a:srcRect/>
          <a:stretch>
            <a:fillRect/>
          </a:stretch>
        </p:blipFill>
        <p:spPr>
          <a:xfrm>
            <a:off x="7391400" y="3810000"/>
            <a:ext cx="4762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3390737"/>
      </p:ext>
    </p:extLst>
  </p:cSld>
  <p:clrMapOvr>
    <a:masterClrMapping/>
  </p:clrMapOvr>
  <p:transition spd="slow">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371600" y="152400"/>
            <a:ext cx="7620000" cy="119062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600" b="1">
                <a:solidFill>
                  <a:srgbClr val="996600"/>
                </a:solidFill>
                <a:latin typeface="Comic Sans MS" pitchFamily="66" charset="0"/>
              </a:rPr>
              <a:t>Curtis-Martin </a:t>
            </a:r>
            <a:br>
              <a:rPr lang="en-US" altLang="en-US" sz="3600" b="1">
                <a:solidFill>
                  <a:srgbClr val="996600"/>
                </a:solidFill>
                <a:latin typeface="Comic Sans MS" pitchFamily="66" charset="0"/>
              </a:rPr>
            </a:br>
            <a:r>
              <a:rPr lang="en-US" altLang="en-US" sz="3600" b="1">
                <a:solidFill>
                  <a:srgbClr val="996600"/>
                </a:solidFill>
                <a:latin typeface="Comic Sans MS" pitchFamily="66" charset="0"/>
              </a:rPr>
              <a:t>U. S. Aircraft Plant</a:t>
            </a:r>
          </a:p>
        </p:txBody>
      </p:sp>
      <p:pic>
        <p:nvPicPr>
          <p:cNvPr id="198661" name="Picture 5" descr="Curtis-Martin-US aircraft plant"/>
          <p:cNvPicPr>
            <a:picLocks noChangeAspect="1" noChangeArrowheads="1"/>
          </p:cNvPicPr>
          <p:nvPr>
            <p:ph/>
          </p:nvPr>
        </p:nvPicPr>
        <p:blipFill>
          <a:blip r:embed="rId2">
            <a:lum bright="-6000" contrast="6000"/>
            <a:extLst>
              <a:ext uri="{28A0092B-C50C-407E-A947-70E740481C1C}">
                <a14:useLocalDpi xmlns:a14="http://schemas.microsoft.com/office/drawing/2010/main" val="0"/>
              </a:ext>
            </a:extLst>
          </a:blip>
          <a:srcRect l="7648" t="6194" r="5772" b="8659"/>
          <a:stretch>
            <a:fillRect/>
          </a:stretch>
        </p:blipFill>
        <p:spPr>
          <a:xfrm>
            <a:off x="1905000" y="1447800"/>
            <a:ext cx="6553200" cy="5154613"/>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0284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Text Box 5"/>
          <p:cNvSpPr txBox="1">
            <a:spLocks noChangeArrowheads="1"/>
          </p:cNvSpPr>
          <p:nvPr/>
        </p:nvSpPr>
        <p:spPr bwMode="auto">
          <a:xfrm>
            <a:off x="1295400" y="365125"/>
            <a:ext cx="7772400" cy="71755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100" b="1">
                <a:solidFill>
                  <a:srgbClr val="996600"/>
                </a:solidFill>
                <a:latin typeface="Comic Sans MS" pitchFamily="66" charset="0"/>
              </a:rPr>
              <a:t>Looking for the “</a:t>
            </a:r>
            <a:r>
              <a:rPr lang="en-US" altLang="en-US" sz="4100" b="1">
                <a:solidFill>
                  <a:srgbClr val="E61F0A"/>
                </a:solidFill>
                <a:latin typeface="Comic Sans MS" pitchFamily="66" charset="0"/>
              </a:rPr>
              <a:t>Red Baron</a:t>
            </a:r>
            <a:r>
              <a:rPr lang="en-US" altLang="en-US" sz="4100" b="1">
                <a:solidFill>
                  <a:srgbClr val="996600"/>
                </a:solidFill>
                <a:latin typeface="Comic Sans MS" pitchFamily="66" charset="0"/>
              </a:rPr>
              <a:t>?”</a:t>
            </a:r>
          </a:p>
        </p:txBody>
      </p:sp>
      <p:pic>
        <p:nvPicPr>
          <p:cNvPr id="188441" name="Picture 25" descr="Snoopy"/>
          <p:cNvPicPr>
            <a:picLocks noChangeAspect="1" noChangeArrowheads="1"/>
          </p:cNvPicPr>
          <p:nvPr>
            <p:ph/>
          </p:nvPr>
        </p:nvPicPr>
        <p:blipFill>
          <a:blip r:embed="rId2">
            <a:lum bright="-6000" contrast="12000"/>
            <a:extLst>
              <a:ext uri="{28A0092B-C50C-407E-A947-70E740481C1C}">
                <a14:useLocalDpi xmlns:a14="http://schemas.microsoft.com/office/drawing/2010/main" val="0"/>
              </a:ext>
            </a:extLst>
          </a:blip>
          <a:srcRect/>
          <a:stretch>
            <a:fillRect/>
          </a:stretch>
        </p:blipFill>
        <p:spPr>
          <a:xfrm>
            <a:off x="3336925" y="1371600"/>
            <a:ext cx="3521075" cy="50292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66160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8441"/>
                                        </p:tgtEl>
                                        <p:attrNameLst>
                                          <p:attrName>style.visibility</p:attrName>
                                        </p:attrNameLst>
                                      </p:cBhvr>
                                      <p:to>
                                        <p:strVal val="visible"/>
                                      </p:to>
                                    </p:set>
                                    <p:animEffect transition="in" filter="dissolve">
                                      <p:cBhvr>
                                        <p:cTn id="7" dur="2000"/>
                                        <p:tgtEl>
                                          <p:spTgt spid="18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371600" y="212725"/>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The Zeppelin</a:t>
            </a:r>
          </a:p>
        </p:txBody>
      </p:sp>
      <p:pic>
        <p:nvPicPr>
          <p:cNvPr id="154628" name="Picture 4" descr="Zeppelin &amp; Dog Fight"/>
          <p:cNvPicPr>
            <a:picLocks noChangeAspect="1" noChangeArrowheads="1"/>
          </p:cNvPicPr>
          <p:nvPr>
            <p:ph sz="half" idx="2"/>
          </p:nvPr>
        </p:nvPicPr>
        <p:blipFill>
          <a:blip r:embed="rId2">
            <a:lum bright="6000" contrast="6000"/>
            <a:extLst>
              <a:ext uri="{28A0092B-C50C-407E-A947-70E740481C1C}">
                <a14:useLocalDpi xmlns:a14="http://schemas.microsoft.com/office/drawing/2010/main" val="0"/>
              </a:ext>
            </a:extLst>
          </a:blip>
          <a:srcRect/>
          <a:stretch>
            <a:fillRect/>
          </a:stretch>
        </p:blipFill>
        <p:spPr>
          <a:xfrm>
            <a:off x="1905000" y="1219200"/>
            <a:ext cx="6705600" cy="50292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7365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562600" y="1447800"/>
            <a:ext cx="32766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Poison Gas</a:t>
            </a:r>
          </a:p>
        </p:txBody>
      </p:sp>
      <p:pic>
        <p:nvPicPr>
          <p:cNvPr id="103427" name="Picture 3"/>
          <p:cNvPicPr>
            <a:picLocks noChangeAspect="1" noChangeArrowheads="1"/>
          </p:cNvPicPr>
          <p:nvPr>
            <p:ph sz="half" idx="1"/>
          </p:nvPr>
        </p:nvPicPr>
        <p:blipFill>
          <a:blip r:embed="rId4">
            <a:lum contrast="42000"/>
            <a:extLst>
              <a:ext uri="{28A0092B-C50C-407E-A947-70E740481C1C}">
                <a14:useLocalDpi xmlns:a14="http://schemas.microsoft.com/office/drawing/2010/main" val="0"/>
              </a:ext>
            </a:extLst>
          </a:blip>
          <a:srcRect l="3482" t="5238" r="2983" b="3056"/>
          <a:stretch>
            <a:fillRect/>
          </a:stretch>
        </p:blipFill>
        <p:spPr>
          <a:xfrm>
            <a:off x="1524000" y="533400"/>
            <a:ext cx="4114800" cy="31242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29" name="Picture 5"/>
          <p:cNvPicPr>
            <a:picLocks noChangeAspect="1" noChangeArrowheads="1"/>
          </p:cNvPicPr>
          <p:nvPr>
            <p:ph sz="half" idx="2"/>
          </p:nvPr>
        </p:nvPicPr>
        <p:blipFill>
          <a:blip r:embed="rId5">
            <a:lum contrast="6000"/>
            <a:extLst>
              <a:ext uri="{28A0092B-C50C-407E-A947-70E740481C1C}">
                <a14:useLocalDpi xmlns:a14="http://schemas.microsoft.com/office/drawing/2010/main" val="0"/>
              </a:ext>
            </a:extLst>
          </a:blip>
          <a:srcRect l="2522" r="3784"/>
          <a:stretch>
            <a:fillRect/>
          </a:stretch>
        </p:blipFill>
        <p:spPr>
          <a:xfrm>
            <a:off x="4724400" y="4114800"/>
            <a:ext cx="4114800" cy="2008188"/>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2" name="Text Box 8"/>
          <p:cNvSpPr txBox="1">
            <a:spLocks noChangeArrowheads="1"/>
          </p:cNvSpPr>
          <p:nvPr/>
        </p:nvSpPr>
        <p:spPr bwMode="auto">
          <a:xfrm>
            <a:off x="1295400" y="4648200"/>
            <a:ext cx="3429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Machine Gun</a:t>
            </a:r>
          </a:p>
        </p:txBody>
      </p:sp>
    </p:spTree>
    <p:extLst>
      <p:ext uri="{BB962C8B-B14F-4D97-AF65-F5344CB8AC3E}">
        <p14:creationId xmlns:p14="http://schemas.microsoft.com/office/powerpoint/2010/main" val="1097484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dissolve">
                                      <p:cBhvr>
                                        <p:cTn id="7" dur="2000"/>
                                        <p:tgtEl>
                                          <p:spTgt spid="10342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1.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103426"/>
                                        </p:tgtEl>
                                        <p:attrNameLst>
                                          <p:attrName>style.visibility</p:attrName>
                                        </p:attrNameLst>
                                      </p:cBhvr>
                                      <p:to>
                                        <p:strVal val="visible"/>
                                      </p:to>
                                    </p:set>
                                    <p:animEffect transition="in" filter="dissolve">
                                      <p:cBhvr>
                                        <p:cTn id="10" dur="500"/>
                                        <p:tgtEl>
                                          <p:spTgt spid="103426"/>
                                        </p:tgtEl>
                                      </p:cBhvr>
                                    </p:animEffect>
                                  </p:childTnLst>
                                </p:cTn>
                              </p:par>
                            </p:childTnLst>
                          </p:cTn>
                        </p:par>
                        <p:par>
                          <p:cTn id="11" fill="hold" nodeType="afterGroup">
                            <p:stCondLst>
                              <p:cond delay="2000"/>
                            </p:stCondLst>
                            <p:childTnLst>
                              <p:par>
                                <p:cTn id="12" presetID="18" presetClass="entr" presetSubtype="12" fill="hold" nodeType="afterEffect">
                                  <p:stCondLst>
                                    <p:cond delay="1500"/>
                                  </p:stCondLst>
                                  <p:childTnLst>
                                    <p:set>
                                      <p:cBhvr>
                                        <p:cTn id="13" dur="1" fill="hold">
                                          <p:stCondLst>
                                            <p:cond delay="0"/>
                                          </p:stCondLst>
                                        </p:cTn>
                                        <p:tgtEl>
                                          <p:spTgt spid="103429"/>
                                        </p:tgtEl>
                                        <p:attrNameLst>
                                          <p:attrName>style.visibility</p:attrName>
                                        </p:attrNameLst>
                                      </p:cBhvr>
                                      <p:to>
                                        <p:strVal val="visible"/>
                                      </p:to>
                                    </p:set>
                                    <p:animEffect transition="in" filter="strips(downLeft)">
                                      <p:cBhvr>
                                        <p:cTn id="14" dur="3000"/>
                                        <p:tgtEl>
                                          <p:spTgt spid="103429"/>
                                        </p:tgtEl>
                                      </p:cBhvr>
                                    </p:animEffect>
                                  </p:childTnLst>
                                  <p:subTnLst>
                                    <p:audio>
                                      <p:cMediaNode>
                                        <p:cTn display="0" masterRel="sameClick">
                                          <p:stCondLst>
                                            <p:cond evt="begin" delay="0">
                                              <p:tn val="12"/>
                                            </p:cond>
                                          </p:stCondLst>
                                          <p:endCondLst>
                                            <p:cond evt="onStopAudio" delay="0">
                                              <p:tgtEl>
                                                <p:sldTgt/>
                                              </p:tgtEl>
                                            </p:cond>
                                          </p:endCondLst>
                                        </p:cTn>
                                        <p:tgtEl>
                                          <p:sndTgt r:embed="rId3" name="mchnguns[1].wav"/>
                                        </p:tgtEl>
                                      </p:cMediaNode>
                                    </p:audio>
                                  </p:subTnLst>
                                </p:cTn>
                              </p:par>
                              <p:par>
                                <p:cTn id="15" presetID="3" presetClass="entr" presetSubtype="10" fill="hold" grpId="0" nodeType="withEffect">
                                  <p:stCondLst>
                                    <p:cond delay="1500"/>
                                  </p:stCondLst>
                                  <p:childTnLst>
                                    <p:set>
                                      <p:cBhvr>
                                        <p:cTn id="16" dur="1" fill="hold">
                                          <p:stCondLst>
                                            <p:cond delay="0"/>
                                          </p:stCondLst>
                                        </p:cTn>
                                        <p:tgtEl>
                                          <p:spTgt spid="103432"/>
                                        </p:tgtEl>
                                        <p:attrNameLst>
                                          <p:attrName>style.visibility</p:attrName>
                                        </p:attrNameLst>
                                      </p:cBhvr>
                                      <p:to>
                                        <p:strVal val="visible"/>
                                      </p:to>
                                    </p:set>
                                    <p:animEffect transition="in" filter="blinds(horizontal)">
                                      <p:cBhvr>
                                        <p:cTn id="17" dur="5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1371600" y="76200"/>
            <a:ext cx="7620000" cy="119062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600" b="1">
                <a:solidFill>
                  <a:srgbClr val="996600"/>
                </a:solidFill>
                <a:latin typeface="Comic Sans MS" pitchFamily="66" charset="0"/>
              </a:rPr>
              <a:t>1918 Flu Pandemic: </a:t>
            </a:r>
            <a:br>
              <a:rPr lang="en-US" altLang="en-US" sz="3600" b="1">
                <a:solidFill>
                  <a:srgbClr val="996600"/>
                </a:solidFill>
                <a:latin typeface="Comic Sans MS" pitchFamily="66" charset="0"/>
              </a:rPr>
            </a:br>
            <a:r>
              <a:rPr lang="en-US" altLang="en-US" sz="3600" b="1">
                <a:solidFill>
                  <a:srgbClr val="996600"/>
                </a:solidFill>
                <a:latin typeface="Comic Sans MS" pitchFamily="66" charset="0"/>
              </a:rPr>
              <a:t>Depletes All Armies</a:t>
            </a:r>
          </a:p>
        </p:txBody>
      </p:sp>
      <p:pic>
        <p:nvPicPr>
          <p:cNvPr id="200709" name="Picture 5" descr="flu-nurses"/>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81200" y="3505200"/>
            <a:ext cx="2751138" cy="19812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11" name="Picture 7" descr="flu-policeme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76800" y="1524000"/>
            <a:ext cx="2209800" cy="22098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14" name="Picture 10" descr="flu- man spraying in street"/>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239000" y="1524000"/>
            <a:ext cx="1730375"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17" name="Picture 13" descr="flu-soldier"/>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410200" y="4138613"/>
            <a:ext cx="3352800" cy="2414587"/>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20" name="Picture 16" descr="flu-ambul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409700"/>
            <a:ext cx="3175000" cy="1943100"/>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sp>
        <p:nvSpPr>
          <p:cNvPr id="200721" name="Text Box 17"/>
          <p:cNvSpPr txBox="1">
            <a:spLocks noChangeArrowheads="1"/>
          </p:cNvSpPr>
          <p:nvPr/>
        </p:nvSpPr>
        <p:spPr bwMode="auto">
          <a:xfrm>
            <a:off x="1447800" y="5638800"/>
            <a:ext cx="3886200" cy="946150"/>
          </a:xfrm>
          <a:prstGeom prst="rect">
            <a:avLst/>
          </a:prstGeom>
          <a:noFill/>
          <a:ln>
            <a:noFill/>
          </a:ln>
          <a:effectLst>
            <a:outerShdw dist="45791" dir="3378596" algn="ctr" rotWithShape="0">
              <a:srgbClr val="DACE8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fontAlgn="base">
              <a:spcBef>
                <a:spcPct val="50000"/>
              </a:spcBef>
              <a:spcAft>
                <a:spcPct val="0"/>
              </a:spcAft>
            </a:pPr>
            <a:r>
              <a:rPr lang="en-US" altLang="en-US" sz="2800" b="1">
                <a:solidFill>
                  <a:srgbClr val="1B1B53"/>
                </a:solidFill>
                <a:effectLst>
                  <a:outerShdw blurRad="38100" dist="38100" dir="2700000" algn="tl">
                    <a:srgbClr val="000000"/>
                  </a:outerShdw>
                </a:effectLst>
                <a:latin typeface="Comic Sans MS" pitchFamily="66" charset="0"/>
              </a:rPr>
              <a:t>50,000,000 – 100,000,000 died</a:t>
            </a:r>
          </a:p>
        </p:txBody>
      </p:sp>
    </p:spTree>
    <p:extLst>
      <p:ext uri="{BB962C8B-B14F-4D97-AF65-F5344CB8AC3E}">
        <p14:creationId xmlns:p14="http://schemas.microsoft.com/office/powerpoint/2010/main" val="2426618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00720"/>
                                        </p:tgtEl>
                                        <p:attrNameLst>
                                          <p:attrName>style.visibility</p:attrName>
                                        </p:attrNameLst>
                                      </p:cBhvr>
                                      <p:to>
                                        <p:strVal val="visible"/>
                                      </p:to>
                                    </p:set>
                                    <p:animEffect transition="in" filter="blinds(horizontal)">
                                      <p:cBhvr>
                                        <p:cTn id="7" dur="500"/>
                                        <p:tgtEl>
                                          <p:spTgt spid="200720"/>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200714"/>
                                        </p:tgtEl>
                                        <p:attrNameLst>
                                          <p:attrName>style.visibility</p:attrName>
                                        </p:attrNameLst>
                                      </p:cBhvr>
                                      <p:to>
                                        <p:strVal val="visible"/>
                                      </p:to>
                                    </p:set>
                                    <p:animEffect transition="in" filter="slide(fromRight)">
                                      <p:cBhvr>
                                        <p:cTn id="11" dur="1000"/>
                                        <p:tgtEl>
                                          <p:spTgt spid="200714"/>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0709"/>
                                        </p:tgtEl>
                                        <p:attrNameLst>
                                          <p:attrName>style.visibility</p:attrName>
                                        </p:attrNameLst>
                                      </p:cBhvr>
                                      <p:to>
                                        <p:strVal val="visible"/>
                                      </p:to>
                                    </p:set>
                                    <p:animEffect transition="in" filter="fade">
                                      <p:cBhvr>
                                        <p:cTn id="15" dur="1000"/>
                                        <p:tgtEl>
                                          <p:spTgt spid="200709"/>
                                        </p:tgtEl>
                                      </p:cBhvr>
                                    </p:animEffect>
                                  </p:childTnLst>
                                </p:cTn>
                              </p:par>
                            </p:childTnLst>
                          </p:cTn>
                        </p:par>
                        <p:par>
                          <p:cTn id="16" fill="hold" nodeType="afterGroup">
                            <p:stCondLst>
                              <p:cond delay="2500"/>
                            </p:stCondLst>
                            <p:childTnLst>
                              <p:par>
                                <p:cTn id="17" presetID="35" presetClass="entr" presetSubtype="0" fill="hold" nodeType="afterEffect">
                                  <p:stCondLst>
                                    <p:cond delay="0"/>
                                  </p:stCondLst>
                                  <p:childTnLst>
                                    <p:set>
                                      <p:cBhvr>
                                        <p:cTn id="18" dur="1" fill="hold">
                                          <p:stCondLst>
                                            <p:cond delay="0"/>
                                          </p:stCondLst>
                                        </p:cTn>
                                        <p:tgtEl>
                                          <p:spTgt spid="200711"/>
                                        </p:tgtEl>
                                        <p:attrNameLst>
                                          <p:attrName>style.visibility</p:attrName>
                                        </p:attrNameLst>
                                      </p:cBhvr>
                                      <p:to>
                                        <p:strVal val="visible"/>
                                      </p:to>
                                    </p:set>
                                    <p:animEffect transition="in" filter="fade">
                                      <p:cBhvr>
                                        <p:cTn id="19" dur="1000"/>
                                        <p:tgtEl>
                                          <p:spTgt spid="200711"/>
                                        </p:tgtEl>
                                      </p:cBhvr>
                                    </p:animEffect>
                                    <p:anim calcmode="lin" valueType="num">
                                      <p:cBhvr>
                                        <p:cTn id="20" dur="1000" fill="hold"/>
                                        <p:tgtEl>
                                          <p:spTgt spid="200711"/>
                                        </p:tgtEl>
                                        <p:attrNameLst>
                                          <p:attrName>style.rotation</p:attrName>
                                        </p:attrNameLst>
                                      </p:cBhvr>
                                      <p:tavLst>
                                        <p:tav tm="0">
                                          <p:val>
                                            <p:fltVal val="720"/>
                                          </p:val>
                                        </p:tav>
                                        <p:tav tm="100000">
                                          <p:val>
                                            <p:fltVal val="0"/>
                                          </p:val>
                                        </p:tav>
                                      </p:tavLst>
                                    </p:anim>
                                    <p:anim calcmode="lin" valueType="num">
                                      <p:cBhvr>
                                        <p:cTn id="21" dur="1000" fill="hold"/>
                                        <p:tgtEl>
                                          <p:spTgt spid="200711"/>
                                        </p:tgtEl>
                                        <p:attrNameLst>
                                          <p:attrName>ppt_h</p:attrName>
                                        </p:attrNameLst>
                                      </p:cBhvr>
                                      <p:tavLst>
                                        <p:tav tm="0">
                                          <p:val>
                                            <p:fltVal val="0"/>
                                          </p:val>
                                        </p:tav>
                                        <p:tav tm="100000">
                                          <p:val>
                                            <p:strVal val="#ppt_h"/>
                                          </p:val>
                                        </p:tav>
                                      </p:tavLst>
                                    </p:anim>
                                    <p:anim calcmode="lin" valueType="num">
                                      <p:cBhvr>
                                        <p:cTn id="22" dur="1000" fill="hold"/>
                                        <p:tgtEl>
                                          <p:spTgt spid="200711"/>
                                        </p:tgtEl>
                                        <p:attrNameLst>
                                          <p:attrName>ppt_w</p:attrName>
                                        </p:attrNameLst>
                                      </p:cBhvr>
                                      <p:tavLst>
                                        <p:tav tm="0">
                                          <p:val>
                                            <p:fltVal val="0"/>
                                          </p:val>
                                        </p:tav>
                                        <p:tav tm="100000">
                                          <p:val>
                                            <p:strVal val="#ppt_w"/>
                                          </p:val>
                                        </p:tav>
                                      </p:tavLst>
                                    </p:anim>
                                  </p:childTnLst>
                                </p:cTn>
                              </p:par>
                            </p:childTnLst>
                          </p:cTn>
                        </p:par>
                        <p:par>
                          <p:cTn id="23" fill="hold" nodeType="afterGroup">
                            <p:stCondLst>
                              <p:cond delay="3500"/>
                            </p:stCondLst>
                            <p:childTnLst>
                              <p:par>
                                <p:cTn id="24" presetID="22" presetClass="entr" presetSubtype="4" fill="hold" nodeType="afterEffect">
                                  <p:stCondLst>
                                    <p:cond delay="0"/>
                                  </p:stCondLst>
                                  <p:childTnLst>
                                    <p:set>
                                      <p:cBhvr>
                                        <p:cTn id="25" dur="1" fill="hold">
                                          <p:stCondLst>
                                            <p:cond delay="0"/>
                                          </p:stCondLst>
                                        </p:cTn>
                                        <p:tgtEl>
                                          <p:spTgt spid="200717"/>
                                        </p:tgtEl>
                                        <p:attrNameLst>
                                          <p:attrName>style.visibility</p:attrName>
                                        </p:attrNameLst>
                                      </p:cBhvr>
                                      <p:to>
                                        <p:strVal val="visible"/>
                                      </p:to>
                                    </p:set>
                                    <p:animEffect transition="in" filter="wipe(down)">
                                      <p:cBhvr>
                                        <p:cTn id="26" dur="1000"/>
                                        <p:tgtEl>
                                          <p:spTgt spid="200717"/>
                                        </p:tgtEl>
                                      </p:cBhvr>
                                    </p:animEffect>
                                  </p:childTnLst>
                                </p:cTn>
                              </p:par>
                            </p:childTnLst>
                          </p:cTn>
                        </p:par>
                        <p:par>
                          <p:cTn id="27" fill="hold" nodeType="afterGroup">
                            <p:stCondLst>
                              <p:cond delay="4500"/>
                            </p:stCondLst>
                            <p:childTnLst>
                              <p:par>
                                <p:cTn id="28" presetID="9" presetClass="entr" presetSubtype="0" fill="hold" grpId="0" nodeType="afterEffect">
                                  <p:stCondLst>
                                    <p:cond delay="500"/>
                                  </p:stCondLst>
                                  <p:iterate type="lt">
                                    <p:tmPct val="10000"/>
                                  </p:iterate>
                                  <p:childTnLst>
                                    <p:set>
                                      <p:cBhvr>
                                        <p:cTn id="29" dur="1" fill="hold">
                                          <p:stCondLst>
                                            <p:cond delay="0"/>
                                          </p:stCondLst>
                                        </p:cTn>
                                        <p:tgtEl>
                                          <p:spTgt spid="200721"/>
                                        </p:tgtEl>
                                        <p:attrNameLst>
                                          <p:attrName>style.visibility</p:attrName>
                                        </p:attrNameLst>
                                      </p:cBhvr>
                                      <p:to>
                                        <p:strVal val="visible"/>
                                      </p:to>
                                    </p:set>
                                    <p:animEffect transition="in" filter="dissolve">
                                      <p:cBhvr>
                                        <p:cTn id="30" dur="1000"/>
                                        <p:tgtEl>
                                          <p:spTgt spid="200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371600" y="304800"/>
            <a:ext cx="7620000" cy="7016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11 a.m., November 11, 1918</a:t>
            </a:r>
          </a:p>
        </p:txBody>
      </p:sp>
      <p:pic>
        <p:nvPicPr>
          <p:cNvPr id="164869" name="Picture 5" descr="Armistice signe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rot="21344799">
            <a:off x="1371600" y="1219200"/>
            <a:ext cx="4132263"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71" name="Picture 7" descr="soldiers celebrate armistice"/>
          <p:cNvPicPr>
            <a:picLocks noChangeAspect="1" noChangeArrowheads="1"/>
          </p:cNvPicPr>
          <p:nvPr>
            <p:ph sz="half" idx="2"/>
          </p:nvPr>
        </p:nvPicPr>
        <p:blipFill>
          <a:blip r:embed="rId4">
            <a:lum bright="-12000" contrast="6000"/>
            <a:extLst>
              <a:ext uri="{28A0092B-C50C-407E-A947-70E740481C1C}">
                <a14:useLocalDpi xmlns:a14="http://schemas.microsoft.com/office/drawing/2010/main" val="0"/>
              </a:ext>
            </a:extLst>
          </a:blip>
          <a:srcRect/>
          <a:stretch>
            <a:fillRect/>
          </a:stretch>
        </p:blipFill>
        <p:spPr>
          <a:xfrm>
            <a:off x="5778500" y="2133600"/>
            <a:ext cx="3060700" cy="42672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874" name="Rectangle 10"/>
          <p:cNvSpPr>
            <a:spLocks noChangeArrowheads="1"/>
          </p:cNvSpPr>
          <p:nvPr/>
        </p:nvSpPr>
        <p:spPr bwMode="auto">
          <a:xfrm>
            <a:off x="1600200" y="5867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400" b="1">
                <a:solidFill>
                  <a:srgbClr val="333399"/>
                </a:solidFill>
                <a:latin typeface="Comic Sans MS" pitchFamily="66" charset="0"/>
              </a:rPr>
              <a:t>The Armistice is Signed!</a:t>
            </a:r>
          </a:p>
        </p:txBody>
      </p:sp>
    </p:spTree>
    <p:extLst>
      <p:ext uri="{BB962C8B-B14F-4D97-AF65-F5344CB8AC3E}">
        <p14:creationId xmlns:p14="http://schemas.microsoft.com/office/powerpoint/2010/main" val="1515011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64871"/>
                                        </p:tgtEl>
                                        <p:attrNameLst>
                                          <p:attrName>style.visibility</p:attrName>
                                        </p:attrNameLst>
                                      </p:cBhvr>
                                      <p:to>
                                        <p:strVal val="visible"/>
                                      </p:to>
                                    </p:set>
                                    <p:animEffect transition="in" filter="dissolve">
                                      <p:cBhvr>
                                        <p:cTn id="7" dur="3000"/>
                                        <p:tgtEl>
                                          <p:spTgt spid="164871"/>
                                        </p:tgtEl>
                                      </p:cBhvr>
                                    </p:animEffect>
                                  </p:childTnLst>
                                  <p:subTnLst>
                                    <p:audio>
                                      <p:cMediaNode>
                                        <p:cTn display="0" masterRel="sameClick">
                                          <p:stCondLst>
                                            <p:cond evt="begin" delay="0">
                                              <p:tn val="5"/>
                                            </p:cond>
                                          </p:stCondLst>
                                          <p:endCondLst>
                                            <p:cond evt="onStopAudio" delay="0">
                                              <p:tgtEl>
                                                <p:sldTgt/>
                                              </p:tgtEl>
                                            </p:cond>
                                          </p:endCondLst>
                                        </p:cTn>
                                        <p:tgtEl>
                                          <p:sndTgt r:embed="rId2" name="Cheering.wav"/>
                                        </p:tgtEl>
                                      </p:cMediaNode>
                                    </p:audio>
                                  </p:subTnLst>
                                </p:cTn>
                              </p:par>
                              <p:par>
                                <p:cTn id="8" presetID="55" presetClass="entr" presetSubtype="0" fill="hold" grpId="0" nodeType="withEffect">
                                  <p:stCondLst>
                                    <p:cond delay="1000"/>
                                  </p:stCondLst>
                                  <p:childTnLst>
                                    <p:set>
                                      <p:cBhvr>
                                        <p:cTn id="9" dur="1" fill="hold">
                                          <p:stCondLst>
                                            <p:cond delay="0"/>
                                          </p:stCondLst>
                                        </p:cTn>
                                        <p:tgtEl>
                                          <p:spTgt spid="164874"/>
                                        </p:tgtEl>
                                        <p:attrNameLst>
                                          <p:attrName>style.visibility</p:attrName>
                                        </p:attrNameLst>
                                      </p:cBhvr>
                                      <p:to>
                                        <p:strVal val="visible"/>
                                      </p:to>
                                    </p:set>
                                    <p:anim calcmode="lin" valueType="num">
                                      <p:cBhvr>
                                        <p:cTn id="10" dur="500" fill="hold"/>
                                        <p:tgtEl>
                                          <p:spTgt spid="164874"/>
                                        </p:tgtEl>
                                        <p:attrNameLst>
                                          <p:attrName>ppt_w</p:attrName>
                                        </p:attrNameLst>
                                      </p:cBhvr>
                                      <p:tavLst>
                                        <p:tav tm="0">
                                          <p:val>
                                            <p:strVal val="#ppt_w*0.70"/>
                                          </p:val>
                                        </p:tav>
                                        <p:tav tm="100000">
                                          <p:val>
                                            <p:strVal val="#ppt_w"/>
                                          </p:val>
                                        </p:tav>
                                      </p:tavLst>
                                    </p:anim>
                                    <p:anim calcmode="lin" valueType="num">
                                      <p:cBhvr>
                                        <p:cTn id="11" dur="500" fill="hold"/>
                                        <p:tgtEl>
                                          <p:spTgt spid="164874"/>
                                        </p:tgtEl>
                                        <p:attrNameLst>
                                          <p:attrName>ppt_h</p:attrName>
                                        </p:attrNameLst>
                                      </p:cBhvr>
                                      <p:tavLst>
                                        <p:tav tm="0">
                                          <p:val>
                                            <p:strVal val="#ppt_h"/>
                                          </p:val>
                                        </p:tav>
                                        <p:tav tm="100000">
                                          <p:val>
                                            <p:strVal val="#ppt_h"/>
                                          </p:val>
                                        </p:tav>
                                      </p:tavLst>
                                    </p:anim>
                                    <p:animEffect transition="in" filter="fade">
                                      <p:cBhvr>
                                        <p:cTn id="12" dur="500"/>
                                        <p:tgtEl>
                                          <p:spTgt spid="164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371600" y="304800"/>
            <a:ext cx="7620000" cy="762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400" b="1">
                <a:solidFill>
                  <a:srgbClr val="996600"/>
                </a:solidFill>
                <a:latin typeface="Comic Sans MS" pitchFamily="66" charset="0"/>
              </a:rPr>
              <a:t>World War I Casualties</a:t>
            </a:r>
          </a:p>
        </p:txBody>
      </p:sp>
      <p:graphicFrame>
        <p:nvGraphicFramePr>
          <p:cNvPr id="118799" name="Object 15"/>
          <p:cNvGraphicFramePr>
            <a:graphicFrameLocks noChangeAspect="1"/>
          </p:cNvGraphicFramePr>
          <p:nvPr>
            <p:ph/>
          </p:nvPr>
        </p:nvGraphicFramePr>
        <p:xfrm>
          <a:off x="1371600" y="1295400"/>
          <a:ext cx="7391400" cy="4930775"/>
        </p:xfrm>
        <a:graphic>
          <a:graphicData uri="http://schemas.openxmlformats.org/presentationml/2006/ole">
            <mc:AlternateContent xmlns:mc="http://schemas.openxmlformats.org/markup-compatibility/2006">
              <mc:Choice xmlns:v="urn:schemas-microsoft-com:vml" Requires="v">
                <p:oleObj spid="_x0000_s1026" name="Chart" r:id="rId3" imgW="6096000" imgH="4067175" progId="MSGraph.Chart.8">
                  <p:embed followColorScheme="full"/>
                </p:oleObj>
              </mc:Choice>
              <mc:Fallback>
                <p:oleObj name="Chart" r:id="rId3" imgW="6096000" imgH="4067175" progId="MSGraph.Chart.8">
                  <p:embed followColorScheme="full"/>
                  <p:pic>
                    <p:nvPicPr>
                      <p:cNvPr id="0" name=""/>
                      <p:cNvPicPr>
                        <a:picLocks noChangeAspect="1" noChangeArrowheads="1"/>
                      </p:cNvPicPr>
                      <p:nvPr/>
                    </p:nvPicPr>
                    <p:blipFill>
                      <a:blip r:embed="rId4"/>
                      <a:srcRect/>
                      <a:stretch>
                        <a:fillRect/>
                      </a:stretch>
                    </p:blipFill>
                    <p:spPr bwMode="auto">
                      <a:xfrm>
                        <a:off x="1371600" y="1295400"/>
                        <a:ext cx="7391400" cy="4930775"/>
                      </a:xfrm>
                      <a:prstGeom prst="rect">
                        <a:avLst/>
                      </a:prstGeom>
                      <a:solidFill>
                        <a:schemeClr val="bg1"/>
                      </a:solidFill>
                      <a:ln>
                        <a:noFill/>
                      </a:ln>
                      <a:effectLst/>
                      <a:extLs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773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799">
                                            <p:oleChartEl type="gridLegend"/>
                                          </p:spTgt>
                                        </p:tgtEl>
                                        <p:attrNameLst>
                                          <p:attrName>style.visibility</p:attrName>
                                        </p:attrNameLst>
                                      </p:cBhvr>
                                      <p:to>
                                        <p:strVal val="visible"/>
                                      </p:to>
                                    </p:set>
                                    <p:animEffect transition="in" filter="box(in)">
                                      <p:cBhvr>
                                        <p:cTn id="7" dur="500"/>
                                        <p:tgtEl>
                                          <p:spTgt spid="118799">
                                            <p:oleChartEl type="gridLegend"/>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8799">
                                            <p:oleChartEl type="series" lvl="1"/>
                                          </p:spTgt>
                                        </p:tgtEl>
                                        <p:attrNameLst>
                                          <p:attrName>style.visibility</p:attrName>
                                        </p:attrNameLst>
                                      </p:cBhvr>
                                      <p:to>
                                        <p:strVal val="visible"/>
                                      </p:to>
                                    </p:set>
                                    <p:animEffect transition="in" filter="box(in)">
                                      <p:cBhvr>
                                        <p:cTn id="11" dur="500"/>
                                        <p:tgtEl>
                                          <p:spTgt spid="118799">
                                            <p:oleChartEl type="series" lvl="1"/>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8799">
                                            <p:oleChartEl type="series" lvl="2"/>
                                          </p:spTgt>
                                        </p:tgtEl>
                                        <p:attrNameLst>
                                          <p:attrName>style.visibility</p:attrName>
                                        </p:attrNameLst>
                                      </p:cBhvr>
                                      <p:to>
                                        <p:strVal val="visible"/>
                                      </p:to>
                                    </p:set>
                                    <p:animEffect transition="in" filter="box(in)">
                                      <p:cBhvr>
                                        <p:cTn id="15" dur="500"/>
                                        <p:tgtEl>
                                          <p:spTgt spid="118799">
                                            <p:oleChartEl type="series" lvl="2"/>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18799">
                                            <p:oleChartEl type="series" lvl="3"/>
                                          </p:spTgt>
                                        </p:tgtEl>
                                        <p:attrNameLst>
                                          <p:attrName>style.visibility</p:attrName>
                                        </p:attrNameLst>
                                      </p:cBhvr>
                                      <p:to>
                                        <p:strVal val="visible"/>
                                      </p:to>
                                    </p:set>
                                    <p:animEffect transition="in" filter="box(in)">
                                      <p:cBhvr>
                                        <p:cTn id="19" dur="500"/>
                                        <p:tgtEl>
                                          <p:spTgt spid="118799">
                                            <p:oleChartEl type="series" lvl="3"/>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18799">
                                            <p:oleChartEl type="series" lvl="4"/>
                                          </p:spTgt>
                                        </p:tgtEl>
                                        <p:attrNameLst>
                                          <p:attrName>style.visibility</p:attrName>
                                        </p:attrNameLst>
                                      </p:cBhvr>
                                      <p:to>
                                        <p:strVal val="visible"/>
                                      </p:to>
                                    </p:set>
                                    <p:animEffect transition="in" filter="box(in)">
                                      <p:cBhvr>
                                        <p:cTn id="23" dur="500"/>
                                        <p:tgtEl>
                                          <p:spTgt spid="118799">
                                            <p:oleChartEl type="series" lvl="4"/>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18799">
                                            <p:oleChartEl type="series" lvl="5"/>
                                          </p:spTgt>
                                        </p:tgtEl>
                                        <p:attrNameLst>
                                          <p:attrName>style.visibility</p:attrName>
                                        </p:attrNameLst>
                                      </p:cBhvr>
                                      <p:to>
                                        <p:strVal val="visible"/>
                                      </p:to>
                                    </p:set>
                                    <p:animEffect transition="in" filter="box(in)">
                                      <p:cBhvr>
                                        <p:cTn id="27" dur="500"/>
                                        <p:tgtEl>
                                          <p:spTgt spid="118799">
                                            <p:oleChartEl type="series" lvl="5"/>
                                          </p:spTgt>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18799">
                                            <p:oleChartEl type="series" lvl="6"/>
                                          </p:spTgt>
                                        </p:tgtEl>
                                        <p:attrNameLst>
                                          <p:attrName>style.visibility</p:attrName>
                                        </p:attrNameLst>
                                      </p:cBhvr>
                                      <p:to>
                                        <p:strVal val="visible"/>
                                      </p:to>
                                    </p:set>
                                    <p:animEffect transition="in" filter="box(in)">
                                      <p:cBhvr>
                                        <p:cTn id="31" dur="500"/>
                                        <p:tgtEl>
                                          <p:spTgt spid="118799">
                                            <p:oleChartEl type="series" lvl="6"/>
                                          </p:spTgt>
                                        </p:tgtEl>
                                      </p:cBhvr>
                                    </p:animEffect>
                                  </p:childTnLst>
                                </p:cTn>
                              </p:par>
                            </p:childTnLst>
                          </p:cTn>
                        </p:par>
                        <p:par>
                          <p:cTn id="32" fill="hold" nodeType="afterGroup">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18799">
                                            <p:oleChartEl type="series" lvl="7"/>
                                          </p:spTgt>
                                        </p:tgtEl>
                                        <p:attrNameLst>
                                          <p:attrName>style.visibility</p:attrName>
                                        </p:attrNameLst>
                                      </p:cBhvr>
                                      <p:to>
                                        <p:strVal val="visible"/>
                                      </p:to>
                                    </p:set>
                                    <p:animEffect transition="in" filter="box(in)">
                                      <p:cBhvr>
                                        <p:cTn id="35" dur="500"/>
                                        <p:tgtEl>
                                          <p:spTgt spid="118799">
                                            <p:oleChartEl type="series" lvl="7"/>
                                          </p:spTgt>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118799">
                                            <p:oleChartEl type="series" lvl="8"/>
                                          </p:spTgt>
                                        </p:tgtEl>
                                        <p:attrNameLst>
                                          <p:attrName>style.visibility</p:attrName>
                                        </p:attrNameLst>
                                      </p:cBhvr>
                                      <p:to>
                                        <p:strVal val="visible"/>
                                      </p:to>
                                    </p:set>
                                    <p:animEffect transition="in" filter="box(in)">
                                      <p:cBhvr>
                                        <p:cTn id="39" dur="500"/>
                                        <p:tgtEl>
                                          <p:spTgt spid="118799">
                                            <p:oleChartEl type="series" lvl="8"/>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8799" grpId="0" bld="series"/>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8" name="Picture 6" descr="http://www.sonofthesouth.net/leefoundation/civil-war/1864/november/trench-warf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7283450" cy="60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46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371600" y="212725"/>
            <a:ext cx="7620000" cy="13112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000" b="1">
                <a:solidFill>
                  <a:srgbClr val="996600"/>
                </a:solidFill>
                <a:latin typeface="Comic Sans MS" pitchFamily="66" charset="0"/>
              </a:rPr>
              <a:t>The Somme American Cemetary, France</a:t>
            </a:r>
          </a:p>
        </p:txBody>
      </p:sp>
      <p:pic>
        <p:nvPicPr>
          <p:cNvPr id="107525" name="Picture 5" descr="Somme American Memorial-WW1"/>
          <p:cNvPicPr>
            <a:picLocks noChangeAspect="1" noChangeArrowheads="1"/>
          </p:cNvPicPr>
          <p:nvPr>
            <p:ph/>
          </p:nvPr>
        </p:nvPicPr>
        <p:blipFill>
          <a:blip r:embed="rId2">
            <a:lum bright="-6000" contrast="6000"/>
            <a:extLst>
              <a:ext uri="{28A0092B-C50C-407E-A947-70E740481C1C}">
                <a14:useLocalDpi xmlns:a14="http://schemas.microsoft.com/office/drawing/2010/main" val="0"/>
              </a:ext>
            </a:extLst>
          </a:blip>
          <a:srcRect/>
          <a:stretch>
            <a:fillRect/>
          </a:stretch>
        </p:blipFill>
        <p:spPr>
          <a:xfrm>
            <a:off x="1689100" y="1981200"/>
            <a:ext cx="6997700" cy="3462338"/>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527" name="Rectangle 7"/>
          <p:cNvSpPr>
            <a:spLocks noChangeArrowheads="1"/>
          </p:cNvSpPr>
          <p:nvPr/>
        </p:nvSpPr>
        <p:spPr bwMode="auto">
          <a:xfrm>
            <a:off x="2590800" y="5791200"/>
            <a:ext cx="5257800" cy="579438"/>
          </a:xfrm>
          <a:prstGeom prst="rect">
            <a:avLst/>
          </a:prstGeom>
          <a:noFill/>
          <a:ln>
            <a:noFill/>
          </a:ln>
          <a:effectLst>
            <a:outerShdw dist="35921" dir="2700000" algn="ctr" rotWithShape="0">
              <a:srgbClr val="9966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fontAlgn="base">
              <a:spcBef>
                <a:spcPct val="0"/>
              </a:spcBef>
              <a:spcAft>
                <a:spcPct val="0"/>
              </a:spcAft>
            </a:pPr>
            <a:r>
              <a:rPr lang="en-US" altLang="en-US" sz="3200">
                <a:solidFill>
                  <a:srgbClr val="333399"/>
                </a:solidFill>
                <a:effectLst>
                  <a:outerShdw blurRad="38100" dist="38100" dir="2700000" algn="tl">
                    <a:srgbClr val="000000"/>
                  </a:outerShdw>
                </a:effectLst>
                <a:latin typeface="Comic Sans MS" pitchFamily="66" charset="0"/>
              </a:rPr>
              <a:t>116,516 Americans Died</a:t>
            </a:r>
          </a:p>
        </p:txBody>
      </p:sp>
    </p:spTree>
    <p:extLst>
      <p:ext uri="{BB962C8B-B14F-4D97-AF65-F5344CB8AC3E}">
        <p14:creationId xmlns:p14="http://schemas.microsoft.com/office/powerpoint/2010/main" val="1922411333"/>
      </p:ext>
    </p:extLst>
  </p:cSld>
  <p:clrMapOvr>
    <a:masterClrMapping/>
  </p:clrMapOvr>
  <p:transition spd="slow" advClick="0" advTm="4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ltLang="en-US" b="1"/>
              <a:t>AIM:  EFFECTS OF WWI</a:t>
            </a:r>
          </a:p>
        </p:txBody>
      </p:sp>
      <p:sp>
        <p:nvSpPr>
          <p:cNvPr id="246787" name="Rectangle 3"/>
          <p:cNvSpPr>
            <a:spLocks noGrp="1" noChangeArrowheads="1"/>
          </p:cNvSpPr>
          <p:nvPr>
            <p:ph type="body" idx="1"/>
          </p:nvPr>
        </p:nvSpPr>
        <p:spPr>
          <a:xfrm>
            <a:off x="1371600" y="1981200"/>
            <a:ext cx="7620000" cy="4495800"/>
          </a:xfrm>
        </p:spPr>
        <p:txBody>
          <a:bodyPr/>
          <a:lstStyle/>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Germany paid reparations for other European countries</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League of Nations is Created</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Signing of the Treaty of Versailles</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Great Britain Recieves Germany’s colonies in Africa</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The Rise of Fascism in Italy/ Nazism in Germany (LTE)</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Austria-Hungary is split into several countries.</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Ottoman Empire falls</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Generation of Males (soldiers) is lost in the War</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Roaring 20’s </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President Wilson Issues his Fourteen Points</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U.S.A returns to a policy of Isolationism</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Germany is Blamed for the Entire War.</a:t>
            </a:r>
          </a:p>
          <a:p>
            <a:pPr>
              <a:lnSpc>
                <a:spcPct val="80000"/>
              </a:lnSpc>
            </a:pPr>
            <a:r>
              <a:rPr lang="en-US" altLang="en-US" sz="2000">
                <a:solidFill>
                  <a:srgbClr val="1B1B53"/>
                </a:solidFill>
                <a:effectLst>
                  <a:outerShdw blurRad="38100" dist="38100" dir="2700000" algn="tl">
                    <a:srgbClr val="000000"/>
                  </a:outerShdw>
                </a:effectLst>
                <a:latin typeface="Comic Sans MS" pitchFamily="66" charset="0"/>
              </a:rPr>
              <a:t>The Treaty of Versailles is considered a Long Term Cause  forWWII.</a:t>
            </a:r>
          </a:p>
        </p:txBody>
      </p:sp>
    </p:spTree>
    <p:extLst>
      <p:ext uri="{BB962C8B-B14F-4D97-AF65-F5344CB8AC3E}">
        <p14:creationId xmlns:p14="http://schemas.microsoft.com/office/powerpoint/2010/main" val="30953850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ltLang="en-US"/>
              <a:t>Big Four Meet for A Flawed Peace</a:t>
            </a:r>
          </a:p>
        </p:txBody>
      </p:sp>
      <p:sp>
        <p:nvSpPr>
          <p:cNvPr id="264195" name="Rectangle 3"/>
          <p:cNvSpPr>
            <a:spLocks noGrp="1" noChangeArrowheads="1"/>
          </p:cNvSpPr>
          <p:nvPr>
            <p:ph type="body" sz="half" idx="1"/>
          </p:nvPr>
        </p:nvSpPr>
        <p:spPr>
          <a:ln w="19050">
            <a:solidFill>
              <a:schemeClr val="tx1"/>
            </a:solidFill>
            <a:miter lim="800000"/>
            <a:headEnd/>
            <a:tailEnd/>
          </a:ln>
        </p:spPr>
        <p:txBody>
          <a:bodyPr/>
          <a:lstStyle/>
          <a:p>
            <a:r>
              <a:rPr lang="en-US" altLang="en-US" u="sng"/>
              <a:t>Woodrow Wilson</a:t>
            </a:r>
            <a:r>
              <a:rPr lang="en-US" altLang="en-US"/>
              <a:t>- wants Fourteen Points</a:t>
            </a:r>
          </a:p>
          <a:p>
            <a:pPr>
              <a:buFont typeface="Wingdings" pitchFamily="2" charset="2"/>
              <a:buNone/>
            </a:pPr>
            <a:r>
              <a:rPr lang="en-US" altLang="en-US"/>
              <a:t>    self-determination</a:t>
            </a:r>
          </a:p>
          <a:p>
            <a:r>
              <a:rPr lang="en-US" altLang="en-US" u="sng"/>
              <a:t>Georges Clemenceau</a:t>
            </a:r>
            <a:r>
              <a:rPr lang="en-US" altLang="en-US"/>
              <a:t>-Wants Germany to Pay</a:t>
            </a:r>
          </a:p>
        </p:txBody>
      </p:sp>
      <p:sp>
        <p:nvSpPr>
          <p:cNvPr id="264196" name="Rectangle 4"/>
          <p:cNvSpPr>
            <a:spLocks noGrp="1" noChangeArrowheads="1"/>
          </p:cNvSpPr>
          <p:nvPr>
            <p:ph type="body" sz="half" idx="2"/>
          </p:nvPr>
        </p:nvSpPr>
        <p:spPr>
          <a:ln w="19050">
            <a:solidFill>
              <a:schemeClr val="tx1"/>
            </a:solidFill>
            <a:miter lim="800000"/>
            <a:headEnd/>
            <a:tailEnd/>
          </a:ln>
        </p:spPr>
        <p:txBody>
          <a:bodyPr/>
          <a:lstStyle/>
          <a:p>
            <a:r>
              <a:rPr lang="en-US" altLang="en-US" u="sng"/>
              <a:t>David Lloyd George</a:t>
            </a:r>
            <a:r>
              <a:rPr lang="en-US" altLang="en-US"/>
              <a:t>-is ok with both points</a:t>
            </a:r>
          </a:p>
          <a:p>
            <a:r>
              <a:rPr lang="en-US" altLang="en-US" u="sng"/>
              <a:t>Vittorio Orlando</a:t>
            </a:r>
            <a:r>
              <a:rPr lang="en-US" altLang="en-US"/>
              <a:t>-is fine with either decision</a:t>
            </a:r>
          </a:p>
        </p:txBody>
      </p:sp>
    </p:spTree>
    <p:extLst>
      <p:ext uri="{BB962C8B-B14F-4D97-AF65-F5344CB8AC3E}">
        <p14:creationId xmlns:p14="http://schemas.microsoft.com/office/powerpoint/2010/main" val="55471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ltLang="en-US"/>
              <a:t>Treaty of Versailles</a:t>
            </a:r>
          </a:p>
        </p:txBody>
      </p:sp>
      <p:sp>
        <p:nvSpPr>
          <p:cNvPr id="265219" name="Rectangle 3"/>
          <p:cNvSpPr>
            <a:spLocks noGrp="1" noChangeArrowheads="1"/>
          </p:cNvSpPr>
          <p:nvPr>
            <p:ph type="body" idx="1"/>
          </p:nvPr>
        </p:nvSpPr>
        <p:spPr/>
        <p:txBody>
          <a:bodyPr/>
          <a:lstStyle/>
          <a:p>
            <a:pPr>
              <a:lnSpc>
                <a:spcPct val="90000"/>
              </a:lnSpc>
            </a:pPr>
            <a:r>
              <a:rPr lang="en-US" altLang="en-US" sz="2800"/>
              <a:t>Signed on June 28</a:t>
            </a:r>
            <a:r>
              <a:rPr lang="en-US" altLang="en-US" sz="2800" baseline="30000"/>
              <a:t>th</a:t>
            </a:r>
            <a:r>
              <a:rPr lang="en-US" altLang="en-US" sz="2800"/>
              <a:t> 1919</a:t>
            </a:r>
          </a:p>
          <a:p>
            <a:pPr>
              <a:lnSpc>
                <a:spcPct val="90000"/>
              </a:lnSpc>
            </a:pPr>
            <a:r>
              <a:rPr lang="en-US" altLang="en-US" sz="2800"/>
              <a:t>Adopted </a:t>
            </a:r>
            <a:r>
              <a:rPr lang="en-US" altLang="en-US" sz="2800" u="sng"/>
              <a:t>League of Nations</a:t>
            </a:r>
            <a:r>
              <a:rPr lang="en-US" altLang="en-US" sz="2800"/>
              <a:t>- Wilson’s 14</a:t>
            </a:r>
            <a:r>
              <a:rPr lang="en-US" altLang="en-US" sz="2800" baseline="30000"/>
              <a:t>th</a:t>
            </a:r>
            <a:r>
              <a:rPr lang="en-US" altLang="en-US" sz="2800"/>
              <a:t> point, international association whose goal would  be to keep peace among strong nations (failure) Germany and Russia Excluded.</a:t>
            </a:r>
          </a:p>
          <a:p>
            <a:pPr>
              <a:lnSpc>
                <a:spcPct val="90000"/>
              </a:lnSpc>
            </a:pPr>
            <a:r>
              <a:rPr lang="en-US" altLang="en-US" sz="2800"/>
              <a:t>Treaty also punished Germany</a:t>
            </a:r>
          </a:p>
          <a:p>
            <a:pPr>
              <a:lnSpc>
                <a:spcPct val="90000"/>
              </a:lnSpc>
            </a:pPr>
            <a:r>
              <a:rPr lang="en-US" altLang="en-US" sz="2800"/>
              <a:t>Harshest punishment was Article 231</a:t>
            </a:r>
          </a:p>
          <a:p>
            <a:pPr>
              <a:lnSpc>
                <a:spcPct val="90000"/>
              </a:lnSpc>
            </a:pPr>
            <a:r>
              <a:rPr lang="en-US" altLang="en-US" sz="2800"/>
              <a:t>Created new nations</a:t>
            </a:r>
          </a:p>
          <a:p>
            <a:pPr>
              <a:lnSpc>
                <a:spcPct val="90000"/>
              </a:lnSpc>
            </a:pPr>
            <a:r>
              <a:rPr lang="en-US" altLang="en-US" sz="2800"/>
              <a:t>“A peace built on Quicksand”</a:t>
            </a:r>
          </a:p>
        </p:txBody>
      </p:sp>
    </p:spTree>
    <p:extLst>
      <p:ext uri="{BB962C8B-B14F-4D97-AF65-F5344CB8AC3E}">
        <p14:creationId xmlns:p14="http://schemas.microsoft.com/office/powerpoint/2010/main" val="1611754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ltLang="en-US"/>
              <a:t>TOV- MAJOR PROVISIONS</a:t>
            </a:r>
          </a:p>
        </p:txBody>
      </p:sp>
      <p:sp>
        <p:nvSpPr>
          <p:cNvPr id="266243" name="Rectangle 3"/>
          <p:cNvSpPr>
            <a:spLocks noGrp="1" noChangeArrowheads="1"/>
          </p:cNvSpPr>
          <p:nvPr>
            <p:ph type="body" sz="half" idx="1"/>
          </p:nvPr>
        </p:nvSpPr>
        <p:spPr>
          <a:xfrm>
            <a:off x="1371600" y="1828800"/>
            <a:ext cx="3733800" cy="4648200"/>
          </a:xfrm>
          <a:ln w="19050">
            <a:solidFill>
              <a:schemeClr val="tx1"/>
            </a:solidFill>
            <a:miter lim="800000"/>
            <a:headEnd/>
            <a:tailEnd/>
          </a:ln>
        </p:spPr>
        <p:txBody>
          <a:bodyPr/>
          <a:lstStyle/>
          <a:p>
            <a:r>
              <a:rPr lang="en-US" altLang="en-US" sz="2400" b="1" u="sng"/>
              <a:t>TERRITORIAL LOSSES</a:t>
            </a:r>
          </a:p>
          <a:p>
            <a:r>
              <a:rPr lang="en-US" altLang="en-US" sz="2400" b="1"/>
              <a:t>Germany returns Alsace-Lorraine to France, French border extended to west bank of Rhine River</a:t>
            </a:r>
          </a:p>
          <a:p>
            <a:r>
              <a:rPr lang="en-US" altLang="en-US" sz="2400" b="1"/>
              <a:t>Germany surrenders all of its overseas colonies in Africa and the Pacific</a:t>
            </a:r>
          </a:p>
        </p:txBody>
      </p:sp>
      <p:sp>
        <p:nvSpPr>
          <p:cNvPr id="266244" name="Rectangle 4"/>
          <p:cNvSpPr>
            <a:spLocks noGrp="1" noChangeArrowheads="1"/>
          </p:cNvSpPr>
          <p:nvPr>
            <p:ph type="body" sz="half" idx="2"/>
          </p:nvPr>
        </p:nvSpPr>
        <p:spPr>
          <a:xfrm>
            <a:off x="5257800" y="1828800"/>
            <a:ext cx="3657600" cy="4648200"/>
          </a:xfrm>
          <a:ln w="19050">
            <a:solidFill>
              <a:schemeClr val="tx1"/>
            </a:solidFill>
            <a:miter lim="800000"/>
            <a:headEnd/>
            <a:tailEnd/>
          </a:ln>
        </p:spPr>
        <p:txBody>
          <a:bodyPr/>
          <a:lstStyle/>
          <a:p>
            <a:pPr>
              <a:lnSpc>
                <a:spcPct val="90000"/>
              </a:lnSpc>
            </a:pPr>
            <a:r>
              <a:rPr lang="en-US" altLang="en-US" sz="2400" b="1" u="sng"/>
              <a:t>MILITARY RESTRICTIONS</a:t>
            </a:r>
          </a:p>
          <a:p>
            <a:pPr>
              <a:lnSpc>
                <a:spcPct val="90000"/>
              </a:lnSpc>
            </a:pPr>
            <a:r>
              <a:rPr lang="en-US" altLang="en-US" sz="2400" b="1"/>
              <a:t>Limits set on the size of the German army</a:t>
            </a:r>
          </a:p>
          <a:p>
            <a:pPr>
              <a:lnSpc>
                <a:spcPct val="90000"/>
              </a:lnSpc>
            </a:pPr>
            <a:r>
              <a:rPr lang="en-US" altLang="en-US" sz="2400" b="1"/>
              <a:t>Germany prohibited from importing or manufacturing weapons or war materials</a:t>
            </a:r>
          </a:p>
          <a:p>
            <a:pPr>
              <a:lnSpc>
                <a:spcPct val="90000"/>
              </a:lnSpc>
            </a:pPr>
            <a:r>
              <a:rPr lang="en-US" altLang="en-US" sz="2400" b="1"/>
              <a:t>Germany forbidden to build or buy submarines or have an air force (HITLER)</a:t>
            </a:r>
          </a:p>
        </p:txBody>
      </p:sp>
    </p:spTree>
    <p:extLst>
      <p:ext uri="{BB962C8B-B14F-4D97-AF65-F5344CB8AC3E}">
        <p14:creationId xmlns:p14="http://schemas.microsoft.com/office/powerpoint/2010/main" val="411235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371600" y="228600"/>
            <a:ext cx="7620000" cy="762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400" b="1">
                <a:solidFill>
                  <a:srgbClr val="996600"/>
                </a:solidFill>
                <a:latin typeface="Comic Sans MS" pitchFamily="66" charset="0"/>
              </a:rPr>
              <a:t>Trench Warfare</a:t>
            </a:r>
          </a:p>
        </p:txBody>
      </p:sp>
      <p:pic>
        <p:nvPicPr>
          <p:cNvPr id="137224" name="Picture 8" descr="trench diagram"/>
          <p:cNvPicPr>
            <a:picLocks noChangeAspect="1" noChangeArrowheads="1"/>
          </p:cNvPicPr>
          <p:nvPr>
            <p:ph/>
          </p:nvPr>
        </p:nvPicPr>
        <p:blipFill>
          <a:blip r:embed="rId2">
            <a:lum contrast="18000"/>
            <a:extLst>
              <a:ext uri="{28A0092B-C50C-407E-A947-70E740481C1C}">
                <a14:useLocalDpi xmlns:a14="http://schemas.microsoft.com/office/drawing/2010/main" val="0"/>
              </a:ext>
            </a:extLst>
          </a:blip>
          <a:srcRect/>
          <a:stretch>
            <a:fillRect/>
          </a:stretch>
        </p:blipFill>
        <p:spPr>
          <a:xfrm>
            <a:off x="2971800" y="1447800"/>
            <a:ext cx="4381500" cy="44196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9313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371600" y="152400"/>
            <a:ext cx="7620000" cy="762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400" b="1">
                <a:solidFill>
                  <a:srgbClr val="996600"/>
                </a:solidFill>
                <a:latin typeface="Comic Sans MS" pitchFamily="66" charset="0"/>
              </a:rPr>
              <a:t>Trench Warfare</a:t>
            </a:r>
          </a:p>
        </p:txBody>
      </p:sp>
      <p:pic>
        <p:nvPicPr>
          <p:cNvPr id="117768" name="Picture 8" descr="trenches-1"/>
          <p:cNvPicPr>
            <a:picLocks noChangeAspect="1" noChangeArrowheads="1"/>
          </p:cNvPicPr>
          <p:nvPr>
            <p:ph sz="half" idx="1"/>
          </p:nvPr>
        </p:nvPicPr>
        <p:blipFill>
          <a:blip r:embed="rId2">
            <a:lum bright="-6000" contrast="6000"/>
            <a:extLst>
              <a:ext uri="{28A0092B-C50C-407E-A947-70E740481C1C}">
                <a14:useLocalDpi xmlns:a14="http://schemas.microsoft.com/office/drawing/2010/main" val="0"/>
              </a:ext>
            </a:extLst>
          </a:blip>
          <a:srcRect/>
          <a:stretch>
            <a:fillRect/>
          </a:stretch>
        </p:blipFill>
        <p:spPr>
          <a:xfrm>
            <a:off x="1473200" y="1295400"/>
            <a:ext cx="2794000" cy="4191000"/>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7770" name="Picture 10" descr="trenches-2"/>
          <p:cNvPicPr>
            <a:picLocks noChangeAspect="1" noChangeArrowheads="1"/>
          </p:cNvPicPr>
          <p:nvPr>
            <p:ph sz="half" idx="2"/>
          </p:nvPr>
        </p:nvPicPr>
        <p:blipFill>
          <a:blip r:embed="rId3">
            <a:lum bright="-6000" contrast="6000"/>
            <a:extLst>
              <a:ext uri="{28A0092B-C50C-407E-A947-70E740481C1C}">
                <a14:useLocalDpi xmlns:a14="http://schemas.microsoft.com/office/drawing/2010/main" val="0"/>
              </a:ext>
            </a:extLst>
          </a:blip>
          <a:srcRect/>
          <a:stretch>
            <a:fillRect/>
          </a:stretch>
        </p:blipFill>
        <p:spPr>
          <a:xfrm>
            <a:off x="4495800" y="3424238"/>
            <a:ext cx="4495800" cy="2671762"/>
          </a:xfrm>
          <a:noFill/>
          <a:ln cap="flat">
            <a:solidFill>
              <a:srgbClr val="664400"/>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73" name="Text Box 13"/>
          <p:cNvSpPr txBox="1">
            <a:spLocks noChangeArrowheads="1"/>
          </p:cNvSpPr>
          <p:nvPr/>
        </p:nvSpPr>
        <p:spPr bwMode="auto">
          <a:xfrm>
            <a:off x="5486400" y="1905000"/>
            <a:ext cx="2667000" cy="1190625"/>
          </a:xfrm>
          <a:prstGeom prst="rect">
            <a:avLst/>
          </a:prstGeom>
          <a:noFill/>
          <a:ln>
            <a:noFill/>
          </a:ln>
          <a:effectLst>
            <a:outerShdw dist="35921" dir="2700000" algn="ctr" rotWithShape="0">
              <a:srgbClr val="9966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fontAlgn="base">
              <a:spcBef>
                <a:spcPct val="50000"/>
              </a:spcBef>
              <a:spcAft>
                <a:spcPct val="0"/>
              </a:spcAft>
            </a:pPr>
            <a:r>
              <a:rPr lang="en-US" altLang="en-US" sz="3600">
                <a:solidFill>
                  <a:srgbClr val="333399"/>
                </a:solidFill>
                <a:effectLst>
                  <a:outerShdw blurRad="38100" dist="38100" dir="2700000" algn="tl">
                    <a:srgbClr val="000000"/>
                  </a:outerShdw>
                </a:effectLst>
                <a:latin typeface="Comic Sans MS" pitchFamily="66" charset="0"/>
              </a:rPr>
              <a:t>“No Man’s Land”</a:t>
            </a:r>
          </a:p>
        </p:txBody>
      </p:sp>
    </p:spTree>
    <p:extLst>
      <p:ext uri="{BB962C8B-B14F-4D97-AF65-F5344CB8AC3E}">
        <p14:creationId xmlns:p14="http://schemas.microsoft.com/office/powerpoint/2010/main" val="948471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8" name="Picture 6" descr="http://www.sonofthesouth.net/leefoundation/civil-war/1864/november/trench-warf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7283450" cy="60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4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3" descr="http://www.psychologytoday.com/files/u15/Trench_warf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7437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79670"/>
      </p:ext>
    </p:extLst>
  </p:cSld>
  <p:clrMapOvr>
    <a:masterClrMapping/>
  </p:clrMapOvr>
</p:sld>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TotalTime>
  <Words>655</Words>
  <Application>Microsoft Office PowerPoint</Application>
  <PresentationFormat>On-screen Show (4:3)</PresentationFormat>
  <Paragraphs>117</Paragraphs>
  <Slides>54</Slides>
  <Notes>0</Notes>
  <HiddenSlides>0</HiddenSlides>
  <MMClips>0</MMClips>
  <ScaleCrop>false</ScaleCrop>
  <HeadingPairs>
    <vt:vector size="6" baseType="variant">
      <vt:variant>
        <vt:lpstr>Theme</vt:lpstr>
      </vt:variant>
      <vt:variant>
        <vt:i4>54</vt:i4>
      </vt:variant>
      <vt:variant>
        <vt:lpstr>Embedded OLE Servers</vt:lpstr>
      </vt:variant>
      <vt:variant>
        <vt:i4>1</vt:i4>
      </vt:variant>
      <vt:variant>
        <vt:lpstr>Slide Titles</vt:lpstr>
      </vt:variant>
      <vt:variant>
        <vt:i4>54</vt:i4>
      </vt:variant>
    </vt:vector>
  </HeadingPairs>
  <TitlesOfParts>
    <vt:vector size="109" baseType="lpstr">
      <vt:lpstr>Strategic</vt:lpstr>
      <vt:lpstr>1_Strategic</vt:lpstr>
      <vt:lpstr>2_Strategic</vt:lpstr>
      <vt:lpstr>3_Strategic</vt:lpstr>
      <vt:lpstr>4_Strategic</vt:lpstr>
      <vt:lpstr>5_Strategic</vt:lpstr>
      <vt:lpstr>6_Strategic</vt:lpstr>
      <vt:lpstr>7_Strategic</vt:lpstr>
      <vt:lpstr>8_Strategic</vt:lpstr>
      <vt:lpstr>9_Strategic</vt:lpstr>
      <vt:lpstr>10_Strategic</vt:lpstr>
      <vt:lpstr>11_Strategic</vt:lpstr>
      <vt:lpstr>12_Strategic</vt:lpstr>
      <vt:lpstr>13_Strategic</vt:lpstr>
      <vt:lpstr>14_Strategic</vt:lpstr>
      <vt:lpstr>15_Strategic</vt:lpstr>
      <vt:lpstr>16_Strategic</vt:lpstr>
      <vt:lpstr>17_Strategic</vt:lpstr>
      <vt:lpstr>18_Strategic</vt:lpstr>
      <vt:lpstr>19_Strategic</vt:lpstr>
      <vt:lpstr>20_Strategic</vt:lpstr>
      <vt:lpstr>21_Strategic</vt:lpstr>
      <vt:lpstr>22_Strategic</vt:lpstr>
      <vt:lpstr>23_Strategic</vt:lpstr>
      <vt:lpstr>24_Strategic</vt:lpstr>
      <vt:lpstr>25_Strategic</vt:lpstr>
      <vt:lpstr>26_Strategic</vt:lpstr>
      <vt:lpstr>27_Strategic</vt:lpstr>
      <vt:lpstr>28_Strategic</vt:lpstr>
      <vt:lpstr>29_Strategic</vt:lpstr>
      <vt:lpstr>30_Strategic</vt:lpstr>
      <vt:lpstr>31_Strategic</vt:lpstr>
      <vt:lpstr>32_Strategic</vt:lpstr>
      <vt:lpstr>33_Strategic</vt:lpstr>
      <vt:lpstr>34_Strategic</vt:lpstr>
      <vt:lpstr>35_Strategic</vt:lpstr>
      <vt:lpstr>36_Strategic</vt:lpstr>
      <vt:lpstr>37_Strategic</vt:lpstr>
      <vt:lpstr>38_Strategic</vt:lpstr>
      <vt:lpstr>39_Strategic</vt:lpstr>
      <vt:lpstr>40_Strategic</vt:lpstr>
      <vt:lpstr>41_Strategic</vt:lpstr>
      <vt:lpstr>42_Strategic</vt:lpstr>
      <vt:lpstr>43_Strategic</vt:lpstr>
      <vt:lpstr>44_Strategic</vt:lpstr>
      <vt:lpstr>45_Strategic</vt:lpstr>
      <vt:lpstr>46_Strategic</vt:lpstr>
      <vt:lpstr>47_Strategic</vt:lpstr>
      <vt:lpstr>48_Strategic</vt:lpstr>
      <vt:lpstr>49_Strategic</vt:lpstr>
      <vt:lpstr>50_Strategic</vt:lpstr>
      <vt:lpstr>51_Strategic</vt:lpstr>
      <vt:lpstr>52_Strategic</vt:lpstr>
      <vt:lpstr>53_Strategic</vt:lpstr>
      <vt:lpstr>Microsoft Graph Chart</vt:lpstr>
      <vt:lpstr>The Western Front:     A “War of        Attrition”</vt:lpstr>
      <vt:lpstr>THE INITIAL GERMAN ADVANCE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HORRORS OF TRENCH WARFARE</vt:lpstr>
      <vt:lpstr>HORRORS OF TRENCH WARFARE</vt:lpstr>
      <vt:lpstr>PowerPoint Presentation</vt:lpstr>
      <vt:lpstr>IMPORTANT BATTLES</vt:lpstr>
      <vt:lpstr>PowerPoint Presentation</vt:lpstr>
      <vt:lpstr>PowerPoint Presentation</vt:lpstr>
      <vt:lpstr>NO MAN’S LAND</vt:lpstr>
      <vt:lpstr>PowerPoint Presentation</vt:lpstr>
      <vt:lpstr>PowerPoint Presentation</vt:lpstr>
      <vt:lpstr>The Eastern Front</vt:lpstr>
      <vt:lpstr>PowerPoint Presentation</vt:lpstr>
      <vt:lpstr>PowerPoint Presentation</vt:lpstr>
      <vt:lpstr>PowerPoint Presentation</vt:lpstr>
      <vt:lpstr>PowerPoint Presentation</vt:lpstr>
      <vt:lpstr>PowerPoint Presentation</vt:lpstr>
      <vt:lpstr>The “Colonial” Fronts</vt:lpstr>
      <vt:lpstr>PowerPoint Presentation</vt:lpstr>
      <vt:lpstr>PowerPoint Presentation</vt:lpstr>
      <vt:lpstr>PowerPoint Presentation</vt:lpstr>
      <vt:lpstr>PowerPoint Presentation</vt:lpstr>
      <vt:lpstr> America Joins the Allies</vt:lpstr>
      <vt:lpstr>PowerPoint Presentation</vt:lpstr>
      <vt:lpstr>PowerPoint Presentation</vt:lpstr>
      <vt:lpstr>PowerPoint Presentation</vt:lpstr>
      <vt:lpstr>PowerPoint Presentation</vt:lpstr>
      <vt:lpstr> The War of the Industrial  Revolution:   New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  EFFECTS OF WWI</vt:lpstr>
      <vt:lpstr>Big Four Meet for A Flawed Peace</vt:lpstr>
      <vt:lpstr>Treaty of Versailles</vt:lpstr>
      <vt:lpstr>TOV- MAJOR PROVISIONS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Western Front:     A “War of        Attrition”</dc:title>
  <dc:creator>Windows User</dc:creator>
  <cp:lastModifiedBy>Windows User</cp:lastModifiedBy>
  <cp:revision>3</cp:revision>
  <dcterms:created xsi:type="dcterms:W3CDTF">2016-12-13T12:58:34Z</dcterms:created>
  <dcterms:modified xsi:type="dcterms:W3CDTF">2016-12-13T13:29:49Z</dcterms:modified>
</cp:coreProperties>
</file>